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9" r:id="rId3"/>
    <p:sldMasterId id="2147483697" r:id="rId4"/>
    <p:sldMasterId id="2147483710" r:id="rId5"/>
  </p:sldMasterIdLst>
  <p:notesMasterIdLst>
    <p:notesMasterId r:id="rId29"/>
  </p:notesMasterIdLst>
  <p:sldIdLst>
    <p:sldId id="338" r:id="rId6"/>
    <p:sldId id="257" r:id="rId7"/>
    <p:sldId id="313" r:id="rId8"/>
    <p:sldId id="2336" r:id="rId9"/>
    <p:sldId id="2332" r:id="rId10"/>
    <p:sldId id="2333" r:id="rId11"/>
    <p:sldId id="2340" r:id="rId12"/>
    <p:sldId id="259" r:id="rId13"/>
    <p:sldId id="295" r:id="rId14"/>
    <p:sldId id="296" r:id="rId15"/>
    <p:sldId id="260" r:id="rId16"/>
    <p:sldId id="2337" r:id="rId17"/>
    <p:sldId id="2338" r:id="rId18"/>
    <p:sldId id="2339" r:id="rId19"/>
    <p:sldId id="261" r:id="rId20"/>
    <p:sldId id="298" r:id="rId21"/>
    <p:sldId id="278" r:id="rId22"/>
    <p:sldId id="2335" r:id="rId23"/>
    <p:sldId id="264" r:id="rId24"/>
    <p:sldId id="266" r:id="rId25"/>
    <p:sldId id="2331" r:id="rId26"/>
    <p:sldId id="265" r:id="rId27"/>
    <p:sldId id="267" r:id="rId28"/>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990" autoAdjust="0"/>
  </p:normalViewPr>
  <p:slideViewPr>
    <p:cSldViewPr snapToGrid="0">
      <p:cViewPr varScale="1">
        <p:scale>
          <a:sx n="56" d="100"/>
          <a:sy n="56" d="100"/>
        </p:scale>
        <p:origin x="54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BE66DA-DE36-4F01-9331-EF645F1F7C5F}" type="datetimeFigureOut">
              <a:rPr lang="en-US" smtClean="0"/>
              <a:t>2/20/2020</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CFF194C-9619-40B7-9733-83494643ED3C}" type="slidenum">
              <a:rPr lang="en-US" smtClean="0"/>
              <a:t>‹#›</a:t>
            </a:fld>
            <a:endParaRPr lang="en-US"/>
          </a:p>
        </p:txBody>
      </p:sp>
    </p:spTree>
    <p:extLst>
      <p:ext uri="{BB962C8B-B14F-4D97-AF65-F5344CB8AC3E}">
        <p14:creationId xmlns:p14="http://schemas.microsoft.com/office/powerpoint/2010/main" val="216621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defTabSz="946580" fontAlgn="base">
              <a:spcBef>
                <a:spcPct val="0"/>
              </a:spcBef>
              <a:spcAft>
                <a:spcPct val="0"/>
              </a:spcAft>
              <a:defRPr/>
            </a:pPr>
            <a:fld id="{F4AC1A4D-C1B6-458D-9658-2E5D86FB6CBA}" type="slidenum">
              <a:rPr lang="en-US">
                <a:solidFill>
                  <a:srgbClr val="000000"/>
                </a:solidFill>
                <a:latin typeface="Arial" charset="0"/>
                <a:cs typeface="Arial" charset="0"/>
              </a:rPr>
              <a:pPr defTabSz="946580" fontAlgn="base">
                <a:spcBef>
                  <a:spcPct val="0"/>
                </a:spcBef>
                <a:spcAft>
                  <a:spcPct val="0"/>
                </a:spcAft>
                <a:defRPr/>
              </a:pPr>
              <a:t>1</a:t>
            </a:fld>
            <a:endParaRPr lang="en-US" dirty="0">
              <a:solidFill>
                <a:srgbClr val="000000"/>
              </a:solidFill>
              <a:latin typeface="Arial" charset="0"/>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2148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11</a:t>
            </a:fld>
            <a:endParaRPr lang="en-US"/>
          </a:p>
        </p:txBody>
      </p:sp>
    </p:spTree>
    <p:extLst>
      <p:ext uri="{BB962C8B-B14F-4D97-AF65-F5344CB8AC3E}">
        <p14:creationId xmlns:p14="http://schemas.microsoft.com/office/powerpoint/2010/main" val="548494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DocumentManifest – Why is this group being Pushed or Published? – Why, To Whom, From Whom, When</a:t>
            </a:r>
          </a:p>
          <a:p>
            <a:r>
              <a:rPr lang="en-US" dirty="0"/>
              <a:t>DocumentReference – metadata about the document – what kind of document, author, service timeframe, based on, </a:t>
            </a:r>
            <a:r>
              <a:rPr lang="en-US" dirty="0" err="1"/>
              <a:t>mimeType</a:t>
            </a:r>
            <a:r>
              <a:rPr lang="en-US" dirty="0"/>
              <a:t>, </a:t>
            </a:r>
            <a:r>
              <a:rPr lang="en-US" dirty="0" err="1"/>
              <a:t>formatCode</a:t>
            </a:r>
            <a:endParaRPr lang="en-US" dirty="0"/>
          </a:p>
          <a:p>
            <a:r>
              <a:rPr lang="en-US" dirty="0"/>
              <a:t>Binary – The document bits.</a:t>
            </a:r>
          </a:p>
          <a:p>
            <a:r>
              <a:rPr lang="en-US" dirty="0"/>
              <a:t>List – Folder</a:t>
            </a:r>
          </a:p>
          <a:p>
            <a:r>
              <a:rPr lang="en-US" dirty="0"/>
              <a:t>*Patient* - maybe present. In XDS is usually a reference to a Patient</a:t>
            </a:r>
          </a:p>
        </p:txBody>
      </p:sp>
      <p:sp>
        <p:nvSpPr>
          <p:cNvPr id="4" name="Slide Number Placeholder 3"/>
          <p:cNvSpPr>
            <a:spLocks noGrp="1"/>
          </p:cNvSpPr>
          <p:nvPr>
            <p:ph type="sldNum" sz="quarter" idx="10"/>
          </p:nvPr>
        </p:nvSpPr>
        <p:spPr/>
        <p:txBody>
          <a:bodyPr/>
          <a:lstStyle/>
          <a:p>
            <a:fld id="{2CFF194C-9619-40B7-9733-83494643ED3C}" type="slidenum">
              <a:rPr lang="en-US" smtClean="0"/>
              <a:t>12</a:t>
            </a:fld>
            <a:endParaRPr lang="en-US"/>
          </a:p>
        </p:txBody>
      </p:sp>
    </p:spTree>
    <p:extLst>
      <p:ext uri="{BB962C8B-B14F-4D97-AF65-F5344CB8AC3E}">
        <p14:creationId xmlns:p14="http://schemas.microsoft.com/office/powerpoint/2010/main" val="3979821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13</a:t>
            </a:fld>
            <a:endParaRPr lang="en-US"/>
          </a:p>
        </p:txBody>
      </p:sp>
    </p:spTree>
    <p:extLst>
      <p:ext uri="{BB962C8B-B14F-4D97-AF65-F5344CB8AC3E}">
        <p14:creationId xmlns:p14="http://schemas.microsoft.com/office/powerpoint/2010/main" val="181641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14</a:t>
            </a:fld>
            <a:endParaRPr lang="en-US"/>
          </a:p>
        </p:txBody>
      </p:sp>
    </p:spTree>
    <p:extLst>
      <p:ext uri="{BB962C8B-B14F-4D97-AF65-F5344CB8AC3E}">
        <p14:creationId xmlns:p14="http://schemas.microsoft.com/office/powerpoint/2010/main" val="320466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15</a:t>
            </a:fld>
            <a:endParaRPr lang="en-US"/>
          </a:p>
        </p:txBody>
      </p:sp>
    </p:spTree>
    <p:extLst>
      <p:ext uri="{BB962C8B-B14F-4D97-AF65-F5344CB8AC3E}">
        <p14:creationId xmlns:p14="http://schemas.microsoft.com/office/powerpoint/2010/main" val="553753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FF194C-9619-40B7-9733-83494643ED3C}" type="slidenum">
              <a:rPr lang="en-US" smtClean="0"/>
              <a:t>18</a:t>
            </a:fld>
            <a:endParaRPr lang="en-US"/>
          </a:p>
        </p:txBody>
      </p:sp>
    </p:spTree>
    <p:extLst>
      <p:ext uri="{BB962C8B-B14F-4D97-AF65-F5344CB8AC3E}">
        <p14:creationId xmlns:p14="http://schemas.microsoft.com/office/powerpoint/2010/main" val="2957338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19</a:t>
            </a:fld>
            <a:endParaRPr lang="en-US"/>
          </a:p>
        </p:txBody>
      </p:sp>
    </p:spTree>
    <p:extLst>
      <p:ext uri="{BB962C8B-B14F-4D97-AF65-F5344CB8AC3E}">
        <p14:creationId xmlns:p14="http://schemas.microsoft.com/office/powerpoint/2010/main" val="1590946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20</a:t>
            </a:fld>
            <a:endParaRPr lang="en-US"/>
          </a:p>
        </p:txBody>
      </p:sp>
    </p:spTree>
    <p:extLst>
      <p:ext uri="{BB962C8B-B14F-4D97-AF65-F5344CB8AC3E}">
        <p14:creationId xmlns:p14="http://schemas.microsoft.com/office/powerpoint/2010/main" val="3182526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pPr defTabSz="937797" fontAlgn="base">
              <a:spcBef>
                <a:spcPct val="0"/>
              </a:spcBef>
              <a:spcAft>
                <a:spcPct val="0"/>
              </a:spcAft>
              <a:defRPr/>
            </a:pPr>
            <a:fld id="{1D27111E-FC2B-4A84-BB26-67BA3BE2E651}" type="slidenum">
              <a:rPr lang="en-US">
                <a:solidFill>
                  <a:srgbClr val="000000"/>
                </a:solidFill>
                <a:latin typeface="Arial" charset="0"/>
                <a:cs typeface="Arial" charset="0"/>
              </a:rPr>
              <a:pPr defTabSz="937797" fontAlgn="base">
                <a:spcBef>
                  <a:spcPct val="0"/>
                </a:spcBef>
                <a:spcAft>
                  <a:spcPct val="0"/>
                </a:spcAft>
                <a:defRPr/>
              </a:pPr>
              <a:t>21</a:t>
            </a:fld>
            <a:endParaRPr lang="en-US" dirty="0">
              <a:solidFill>
                <a:srgbClr val="000000"/>
              </a:solidFill>
              <a:latin typeface="Arial" charset="0"/>
              <a:cs typeface="Arial" charset="0"/>
            </a:endParaRPr>
          </a:p>
        </p:txBody>
      </p:sp>
      <p:sp>
        <p:nvSpPr>
          <p:cNvPr id="132099" name="Rectangle 2"/>
          <p:cNvSpPr>
            <a:spLocks noGrp="1" noRot="1" noChangeAspect="1" noChangeArrowheads="1" noTextEdit="1"/>
          </p:cNvSpPr>
          <p:nvPr>
            <p:ph type="sldImg"/>
          </p:nvPr>
        </p:nvSpPr>
        <p:spPr>
          <a:xfrm>
            <a:off x="450850" y="720725"/>
            <a:ext cx="6402388" cy="3602038"/>
          </a:xfrm>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53035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22</a:t>
            </a:fld>
            <a:endParaRPr lang="en-US"/>
          </a:p>
        </p:txBody>
      </p:sp>
    </p:spTree>
    <p:extLst>
      <p:ext uri="{BB962C8B-B14F-4D97-AF65-F5344CB8AC3E}">
        <p14:creationId xmlns:p14="http://schemas.microsoft.com/office/powerpoint/2010/main" val="1675221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a:t>
            </a:fld>
            <a:endParaRPr lang="en-US"/>
          </a:p>
        </p:txBody>
      </p:sp>
    </p:spTree>
    <p:extLst>
      <p:ext uri="{BB962C8B-B14F-4D97-AF65-F5344CB8AC3E}">
        <p14:creationId xmlns:p14="http://schemas.microsoft.com/office/powerpoint/2010/main" val="123541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23</a:t>
            </a:fld>
            <a:endParaRPr lang="en-US"/>
          </a:p>
        </p:txBody>
      </p:sp>
    </p:spTree>
    <p:extLst>
      <p:ext uri="{BB962C8B-B14F-4D97-AF65-F5344CB8AC3E}">
        <p14:creationId xmlns:p14="http://schemas.microsoft.com/office/powerpoint/2010/main" val="544214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http://healthcaresecprivacy.blogspot.com/p/topics.html#HIE </a:t>
            </a:r>
          </a:p>
        </p:txBody>
      </p:sp>
      <p:sp>
        <p:nvSpPr>
          <p:cNvPr id="4" name="Slide Number Placeholder 3"/>
          <p:cNvSpPr>
            <a:spLocks noGrp="1"/>
          </p:cNvSpPr>
          <p:nvPr>
            <p:ph type="sldNum" sz="quarter" idx="10"/>
          </p:nvPr>
        </p:nvSpPr>
        <p:spPr/>
        <p:txBody>
          <a:bodyPr/>
          <a:lstStyle/>
          <a:p>
            <a:fld id="{2CFF194C-9619-40B7-9733-83494643ED3C}" type="slidenum">
              <a:rPr lang="en-US" smtClean="0"/>
              <a:t>3</a:t>
            </a:fld>
            <a:endParaRPr lang="en-US"/>
          </a:p>
        </p:txBody>
      </p:sp>
    </p:spTree>
    <p:extLst>
      <p:ext uri="{BB962C8B-B14F-4D97-AF65-F5344CB8AC3E}">
        <p14:creationId xmlns:p14="http://schemas.microsoft.com/office/powerpoint/2010/main" val="4120952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http://healthcaresecprivacy.blogspot.com/p/topics.html#HIE </a:t>
            </a:r>
          </a:p>
        </p:txBody>
      </p:sp>
      <p:sp>
        <p:nvSpPr>
          <p:cNvPr id="4" name="Slide Number Placeholder 3"/>
          <p:cNvSpPr>
            <a:spLocks noGrp="1"/>
          </p:cNvSpPr>
          <p:nvPr>
            <p:ph type="sldNum" sz="quarter" idx="10"/>
          </p:nvPr>
        </p:nvSpPr>
        <p:spPr/>
        <p:txBody>
          <a:bodyPr/>
          <a:lstStyle/>
          <a:p>
            <a:fld id="{2CFF194C-9619-40B7-9733-83494643ED3C}" type="slidenum">
              <a:rPr lang="en-US" smtClean="0"/>
              <a:t>4</a:t>
            </a:fld>
            <a:endParaRPr lang="en-US"/>
          </a:p>
        </p:txBody>
      </p:sp>
    </p:spTree>
    <p:extLst>
      <p:ext uri="{BB962C8B-B14F-4D97-AF65-F5344CB8AC3E}">
        <p14:creationId xmlns:p14="http://schemas.microsoft.com/office/powerpoint/2010/main" val="389929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https://healthcaresecprivacy.blogspot.com/2013/11/distinction-between-documents-and.html </a:t>
            </a:r>
          </a:p>
          <a:p>
            <a:r>
              <a:rPr lang="en-US" dirty="0"/>
              <a:t>True of both CDA documents and FHIR documents</a:t>
            </a:r>
          </a:p>
        </p:txBody>
      </p:sp>
      <p:sp>
        <p:nvSpPr>
          <p:cNvPr id="4" name="Slide Number Placeholder 3"/>
          <p:cNvSpPr>
            <a:spLocks noGrp="1"/>
          </p:cNvSpPr>
          <p:nvPr>
            <p:ph type="sldNum" sz="quarter" idx="10"/>
          </p:nvPr>
        </p:nvSpPr>
        <p:spPr/>
        <p:txBody>
          <a:bodyPr/>
          <a:lstStyle/>
          <a:p>
            <a:fld id="{2CFF194C-9619-40B7-9733-83494643ED3C}" type="slidenum">
              <a:rPr lang="en-US" smtClean="0"/>
              <a:t>5</a:t>
            </a:fld>
            <a:endParaRPr lang="en-US"/>
          </a:p>
        </p:txBody>
      </p:sp>
    </p:spTree>
    <p:extLst>
      <p:ext uri="{BB962C8B-B14F-4D97-AF65-F5344CB8AC3E}">
        <p14:creationId xmlns:p14="http://schemas.microsoft.com/office/powerpoint/2010/main" val="3789356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https://healthcaresecprivacy.blogspot.com/2015/10/ihe-formatcodes-are-mandatory.html</a:t>
            </a:r>
          </a:p>
        </p:txBody>
      </p:sp>
      <p:sp>
        <p:nvSpPr>
          <p:cNvPr id="4" name="Slide Number Placeholder 3"/>
          <p:cNvSpPr>
            <a:spLocks noGrp="1"/>
          </p:cNvSpPr>
          <p:nvPr>
            <p:ph type="sldNum" sz="quarter" idx="10"/>
          </p:nvPr>
        </p:nvSpPr>
        <p:spPr/>
        <p:txBody>
          <a:bodyPr/>
          <a:lstStyle/>
          <a:p>
            <a:fld id="{2CFF194C-9619-40B7-9733-83494643ED3C}" type="slidenum">
              <a:rPr lang="en-US" smtClean="0"/>
              <a:t>6</a:t>
            </a:fld>
            <a:endParaRPr lang="en-US"/>
          </a:p>
        </p:txBody>
      </p:sp>
    </p:spTree>
    <p:extLst>
      <p:ext uri="{BB962C8B-B14F-4D97-AF65-F5344CB8AC3E}">
        <p14:creationId xmlns:p14="http://schemas.microsoft.com/office/powerpoint/2010/main" val="1116634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8</a:t>
            </a:fld>
            <a:endParaRPr lang="en-US"/>
          </a:p>
        </p:txBody>
      </p:sp>
    </p:spTree>
    <p:extLst>
      <p:ext uri="{BB962C8B-B14F-4D97-AF65-F5344CB8AC3E}">
        <p14:creationId xmlns:p14="http://schemas.microsoft.com/office/powerpoint/2010/main" val="50408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order to enable a mobile application to access an XDS environment, bridging code is used to implement an MHD document recipient or Document Responder which can be connected to by an MHD Document Source or Document Consumer on a mobile device.</a:t>
            </a:r>
            <a:endParaRPr lang="en-US" dirty="0"/>
          </a:p>
        </p:txBody>
      </p:sp>
      <p:sp>
        <p:nvSpPr>
          <p:cNvPr id="4" name="Slide Number Placeholder 3"/>
          <p:cNvSpPr>
            <a:spLocks noGrp="1"/>
          </p:cNvSpPr>
          <p:nvPr>
            <p:ph type="sldNum" sz="quarter" idx="10"/>
          </p:nvPr>
        </p:nvSpPr>
        <p:spPr/>
        <p:txBody>
          <a:bodyPr/>
          <a:lstStyle/>
          <a:p>
            <a:pPr defTabSz="942289">
              <a:defRPr/>
            </a:pPr>
            <a:fld id="{3508D921-10D1-4EC3-8695-4A7AD77B1FC6}" type="slidenum">
              <a:rPr lang="en-US">
                <a:solidFill>
                  <a:prstClr val="black"/>
                </a:solidFill>
                <a:latin typeface="Calibri"/>
              </a:rPr>
              <a:pPr defTabSz="942289">
                <a:defRPr/>
              </a:pPr>
              <a:t>9</a:t>
            </a:fld>
            <a:endParaRPr lang="en-US">
              <a:solidFill>
                <a:prstClr val="black"/>
              </a:solidFill>
              <a:latin typeface="Calibri"/>
            </a:endParaRPr>
          </a:p>
        </p:txBody>
      </p:sp>
    </p:spTree>
    <p:extLst>
      <p:ext uri="{BB962C8B-B14F-4D97-AF65-F5344CB8AC3E}">
        <p14:creationId xmlns:p14="http://schemas.microsoft.com/office/powerpoint/2010/main" val="2710763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2289">
              <a:defRPr/>
            </a:pPr>
            <a:fld id="{3508D921-10D1-4EC3-8695-4A7AD77B1FC6}" type="slidenum">
              <a:rPr lang="en-US">
                <a:solidFill>
                  <a:prstClr val="black"/>
                </a:solidFill>
                <a:latin typeface="Calibri"/>
              </a:rPr>
              <a:pPr defTabSz="942289">
                <a:defRPr/>
              </a:pPr>
              <a:t>10</a:t>
            </a:fld>
            <a:endParaRPr lang="en-US">
              <a:solidFill>
                <a:prstClr val="black"/>
              </a:solidFill>
              <a:latin typeface="Calibri"/>
            </a:endParaRPr>
          </a:p>
        </p:txBody>
      </p:sp>
    </p:spTree>
    <p:extLst>
      <p:ext uri="{BB962C8B-B14F-4D97-AF65-F5344CB8AC3E}">
        <p14:creationId xmlns:p14="http://schemas.microsoft.com/office/powerpoint/2010/main" val="913005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016" y="2130519"/>
            <a:ext cx="10363970" cy="1469371"/>
          </a:xfrm>
        </p:spPr>
        <p:txBody>
          <a:bodyPr/>
          <a:lstStyle/>
          <a:p>
            <a:r>
              <a:rPr lang="en-US"/>
              <a:t>Click to edit Master title style</a:t>
            </a:r>
          </a:p>
        </p:txBody>
      </p:sp>
      <p:sp>
        <p:nvSpPr>
          <p:cNvPr id="3" name="Subtitle 2"/>
          <p:cNvSpPr>
            <a:spLocks noGrp="1"/>
          </p:cNvSpPr>
          <p:nvPr>
            <p:ph type="subTitle" idx="1"/>
          </p:nvPr>
        </p:nvSpPr>
        <p:spPr>
          <a:xfrm>
            <a:off x="1828031" y="3885640"/>
            <a:ext cx="8535939" cy="1753721"/>
          </a:xfrm>
        </p:spPr>
        <p:txBody>
          <a:bodyPr/>
          <a:lstStyle>
            <a:lvl1pPr marL="0" indent="0" algn="ctr">
              <a:buNone/>
              <a:defRPr/>
            </a:lvl1pPr>
            <a:lvl2pPr marL="403433" indent="0" algn="ctr">
              <a:buNone/>
              <a:defRPr/>
            </a:lvl2pPr>
            <a:lvl3pPr marL="806867" indent="0" algn="ctr">
              <a:buNone/>
              <a:defRPr/>
            </a:lvl3pPr>
            <a:lvl4pPr marL="1210300" indent="0" algn="ctr">
              <a:buNone/>
              <a:defRPr/>
            </a:lvl4pPr>
            <a:lvl5pPr marL="1613733" indent="0" algn="ctr">
              <a:buNone/>
              <a:defRPr/>
            </a:lvl5pPr>
            <a:lvl6pPr marL="2017166" indent="0" algn="ctr">
              <a:buNone/>
              <a:defRPr/>
            </a:lvl6pPr>
            <a:lvl7pPr marL="2420600" indent="0" algn="ctr">
              <a:buNone/>
              <a:defRPr/>
            </a:lvl7pPr>
            <a:lvl8pPr marL="2824033" indent="0" algn="ctr">
              <a:buNone/>
              <a:defRPr/>
            </a:lvl8pPr>
            <a:lvl9pPr marL="3227466"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6" name="Rectangle 6"/>
          <p:cNvSpPr>
            <a:spLocks noGrp="1" noChangeArrowheads="1"/>
          </p:cNvSpPr>
          <p:nvPr>
            <p:ph type="sldNum" sz="quarter" idx="12"/>
          </p:nvPr>
        </p:nvSpPr>
        <p:spPr>
          <a:ln/>
        </p:spPr>
        <p:txBody>
          <a:bodyPr/>
          <a:lstStyle>
            <a:lvl1pPr>
              <a:defRPr/>
            </a:lvl1pPr>
          </a:lstStyle>
          <a:p>
            <a:pPr>
              <a:defRPr/>
            </a:pPr>
            <a:fld id="{32D860F6-DE1C-4697-BCBA-A25A15CD8A46}" type="slidenum">
              <a:rPr lang="en-US"/>
              <a:pPr>
                <a:defRPr/>
              </a:pPr>
              <a:t>‹#›</a:t>
            </a:fld>
            <a:endParaRPr lang="en-US"/>
          </a:p>
        </p:txBody>
      </p:sp>
    </p:spTree>
    <p:extLst>
      <p:ext uri="{BB962C8B-B14F-4D97-AF65-F5344CB8AC3E}">
        <p14:creationId xmlns:p14="http://schemas.microsoft.com/office/powerpoint/2010/main" val="49327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6" name="Rectangle 6"/>
          <p:cNvSpPr>
            <a:spLocks noGrp="1" noChangeArrowheads="1"/>
          </p:cNvSpPr>
          <p:nvPr>
            <p:ph type="sldNum" sz="quarter" idx="12"/>
          </p:nvPr>
        </p:nvSpPr>
        <p:spPr>
          <a:ln/>
        </p:spPr>
        <p:txBody>
          <a:bodyPr/>
          <a:lstStyle>
            <a:lvl1pPr>
              <a:defRPr/>
            </a:lvl1pPr>
          </a:lstStyle>
          <a:p>
            <a:pPr>
              <a:defRPr/>
            </a:pPr>
            <a:fld id="{099C2A83-EF00-401F-BC21-C4B046CA19AB}" type="slidenum">
              <a:rPr lang="en-US"/>
              <a:pPr>
                <a:defRPr/>
              </a:pPr>
              <a:t>‹#›</a:t>
            </a:fld>
            <a:endParaRPr lang="en-US"/>
          </a:p>
        </p:txBody>
      </p:sp>
    </p:spTree>
    <p:extLst>
      <p:ext uri="{BB962C8B-B14F-4D97-AF65-F5344CB8AC3E}">
        <p14:creationId xmlns:p14="http://schemas.microsoft.com/office/powerpoint/2010/main" val="4240526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016" y="228321"/>
            <a:ext cx="2946015" cy="56393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3970" y="228321"/>
            <a:ext cx="8653319" cy="563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6" name="Rectangle 6"/>
          <p:cNvSpPr>
            <a:spLocks noGrp="1" noChangeArrowheads="1"/>
          </p:cNvSpPr>
          <p:nvPr>
            <p:ph type="sldNum" sz="quarter" idx="12"/>
          </p:nvPr>
        </p:nvSpPr>
        <p:spPr>
          <a:ln/>
        </p:spPr>
        <p:txBody>
          <a:bodyPr/>
          <a:lstStyle>
            <a:lvl1pPr>
              <a:defRPr/>
            </a:lvl1pPr>
          </a:lstStyle>
          <a:p>
            <a:pPr>
              <a:defRPr/>
            </a:pPr>
            <a:fld id="{3850C496-3AA9-45BC-97EB-A98B2975A250}" type="slidenum">
              <a:rPr lang="en-US"/>
              <a:pPr>
                <a:defRPr/>
              </a:pPr>
              <a:t>‹#›</a:t>
            </a:fld>
            <a:endParaRPr lang="en-US"/>
          </a:p>
        </p:txBody>
      </p:sp>
    </p:spTree>
    <p:extLst>
      <p:ext uri="{BB962C8B-B14F-4D97-AF65-F5344CB8AC3E}">
        <p14:creationId xmlns:p14="http://schemas.microsoft.com/office/powerpoint/2010/main" val="1387130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03970" y="228321"/>
            <a:ext cx="11784061" cy="563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5" name="Rectangle 6"/>
          <p:cNvSpPr>
            <a:spLocks noGrp="1" noChangeArrowheads="1"/>
          </p:cNvSpPr>
          <p:nvPr>
            <p:ph type="sldNum" sz="quarter" idx="12"/>
          </p:nvPr>
        </p:nvSpPr>
        <p:spPr>
          <a:ln/>
        </p:spPr>
        <p:txBody>
          <a:bodyPr/>
          <a:lstStyle>
            <a:lvl1pPr>
              <a:defRPr/>
            </a:lvl1pPr>
          </a:lstStyle>
          <a:p>
            <a:pPr>
              <a:defRPr/>
            </a:pPr>
            <a:fld id="{6113BE25-90D9-457A-8297-313575C5D3D8}" type="slidenum">
              <a:rPr lang="en-US"/>
              <a:pPr>
                <a:defRPr/>
              </a:pPr>
              <a:t>‹#›</a:t>
            </a:fld>
            <a:endParaRPr lang="en-US"/>
          </a:p>
        </p:txBody>
      </p:sp>
    </p:spTree>
    <p:extLst>
      <p:ext uri="{BB962C8B-B14F-4D97-AF65-F5344CB8AC3E}">
        <p14:creationId xmlns:p14="http://schemas.microsoft.com/office/powerpoint/2010/main" val="2528877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3970" y="228320"/>
            <a:ext cx="9144000" cy="1143000"/>
          </a:xfrm>
        </p:spPr>
        <p:txBody>
          <a:bodyPr/>
          <a:lstStyle/>
          <a:p>
            <a:r>
              <a:rPr lang="en-US"/>
              <a:t>Click to edit Master title style</a:t>
            </a:r>
          </a:p>
        </p:txBody>
      </p:sp>
      <p:sp>
        <p:nvSpPr>
          <p:cNvPr id="3" name="Table Placeholder 2"/>
          <p:cNvSpPr>
            <a:spLocks noGrp="1"/>
          </p:cNvSpPr>
          <p:nvPr>
            <p:ph type="tbl" idx="1"/>
          </p:nvPr>
        </p:nvSpPr>
        <p:spPr>
          <a:xfrm>
            <a:off x="203970" y="1676681"/>
            <a:ext cx="11784061" cy="41910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6" name="Rectangle 6"/>
          <p:cNvSpPr>
            <a:spLocks noGrp="1" noChangeArrowheads="1"/>
          </p:cNvSpPr>
          <p:nvPr>
            <p:ph type="sldNum" sz="quarter" idx="12"/>
          </p:nvPr>
        </p:nvSpPr>
        <p:spPr>
          <a:ln/>
        </p:spPr>
        <p:txBody>
          <a:bodyPr/>
          <a:lstStyle>
            <a:lvl1pPr>
              <a:defRPr/>
            </a:lvl1pPr>
          </a:lstStyle>
          <a:p>
            <a:pPr>
              <a:defRPr/>
            </a:pPr>
            <a:fld id="{7490CFB7-20DF-4E4A-9DB0-168E9F0DA5DB}" type="slidenum">
              <a:rPr lang="en-US"/>
              <a:pPr>
                <a:defRPr/>
              </a:pPr>
              <a:t>‹#›</a:t>
            </a:fld>
            <a:endParaRPr lang="en-US"/>
          </a:p>
        </p:txBody>
      </p:sp>
    </p:spTree>
    <p:extLst>
      <p:ext uri="{BB962C8B-B14F-4D97-AF65-F5344CB8AC3E}">
        <p14:creationId xmlns:p14="http://schemas.microsoft.com/office/powerpoint/2010/main" val="2571315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3429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solidFill>
                <a:schemeClr val="bg1"/>
              </a:solidFill>
            </a:endParaRPr>
          </a:p>
        </p:txBody>
      </p:sp>
      <p:sp>
        <p:nvSpPr>
          <p:cNvPr id="2" name="Title 1"/>
          <p:cNvSpPr>
            <a:spLocks noGrp="1"/>
          </p:cNvSpPr>
          <p:nvPr>
            <p:ph type="ctrTitle"/>
          </p:nvPr>
        </p:nvSpPr>
        <p:spPr>
          <a:xfrm>
            <a:off x="1524000" y="1122363"/>
            <a:ext cx="9144000" cy="2082156"/>
          </a:xfrm>
        </p:spPr>
        <p:txBody>
          <a:bodyPr anchor="b"/>
          <a:lstStyle>
            <a:lvl1pPr algn="ctr">
              <a:defRPr sz="436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747"/>
            </a:lvl1pPr>
            <a:lvl2pPr marL="332832" indent="0" algn="ctr">
              <a:buNone/>
              <a:defRPr sz="1456"/>
            </a:lvl2pPr>
            <a:lvl3pPr marL="665665" indent="0" algn="ctr">
              <a:buNone/>
              <a:defRPr sz="1310"/>
            </a:lvl3pPr>
            <a:lvl4pPr marL="998497" indent="0" algn="ctr">
              <a:buNone/>
              <a:defRPr sz="1165"/>
            </a:lvl4pPr>
            <a:lvl5pPr marL="1331330" indent="0" algn="ctr">
              <a:buNone/>
              <a:defRPr sz="1165"/>
            </a:lvl5pPr>
            <a:lvl6pPr marL="1664162" indent="0" algn="ctr">
              <a:buNone/>
              <a:defRPr sz="1165"/>
            </a:lvl6pPr>
            <a:lvl7pPr marL="1996995" indent="0" algn="ctr">
              <a:buNone/>
              <a:defRPr sz="1165"/>
            </a:lvl7pPr>
            <a:lvl8pPr marL="2329827" indent="0" algn="ctr">
              <a:buNone/>
              <a:defRPr sz="1165"/>
            </a:lvl8pPr>
            <a:lvl9pPr marL="2662660" indent="0" algn="ctr">
              <a:buNone/>
              <a:defRPr sz="1165"/>
            </a:lvl9pPr>
          </a:lstStyle>
          <a:p>
            <a:r>
              <a:rPr lang="en-US"/>
              <a:t>Click to edit Master subtitle style</a:t>
            </a:r>
            <a:endParaRPr lang="en-US" dirty="0"/>
          </a:p>
        </p:txBody>
      </p:sp>
    </p:spTree>
    <p:extLst>
      <p:ext uri="{BB962C8B-B14F-4D97-AF65-F5344CB8AC3E}">
        <p14:creationId xmlns:p14="http://schemas.microsoft.com/office/powerpoint/2010/main" val="2953847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4654382"/>
            <a:ext cx="10515600" cy="946064"/>
          </a:xfrm>
        </p:spPr>
        <p:txBody>
          <a:bodyPr anchor="b"/>
          <a:lstStyle>
            <a:lvl1pPr>
              <a:defRPr sz="4368" b="1" cap="all" baseline="0">
                <a:solidFill>
                  <a:schemeClr val="tx1">
                    <a:lumMod val="65000"/>
                    <a:lumOff val="35000"/>
                  </a:schemeClr>
                </a:solidFill>
              </a:defRPr>
            </a:lvl1pPr>
          </a:lstStyle>
          <a:p>
            <a:r>
              <a:rPr lang="en-US" dirty="0"/>
              <a:t>Click to edit Master title style</a:t>
            </a:r>
          </a:p>
        </p:txBody>
      </p:sp>
      <p:sp>
        <p:nvSpPr>
          <p:cNvPr id="3" name="Text Placeholder 2"/>
          <p:cNvSpPr>
            <a:spLocks noGrp="1"/>
          </p:cNvSpPr>
          <p:nvPr>
            <p:ph type="body" idx="1"/>
          </p:nvPr>
        </p:nvSpPr>
        <p:spPr>
          <a:xfrm>
            <a:off x="831850" y="4497862"/>
            <a:ext cx="10515600" cy="304802"/>
          </a:xfrm>
        </p:spPr>
        <p:txBody>
          <a:bodyPr/>
          <a:lstStyle>
            <a:lvl1pPr marL="0" indent="0">
              <a:buNone/>
              <a:defRPr sz="1747">
                <a:solidFill>
                  <a:schemeClr val="tx1">
                    <a:tint val="75000"/>
                  </a:schemeClr>
                </a:solidFill>
              </a:defRPr>
            </a:lvl1pPr>
            <a:lvl2pPr marL="332832" indent="0">
              <a:buNone/>
              <a:defRPr sz="1456">
                <a:solidFill>
                  <a:schemeClr val="tx1">
                    <a:tint val="75000"/>
                  </a:schemeClr>
                </a:solidFill>
              </a:defRPr>
            </a:lvl2pPr>
            <a:lvl3pPr marL="665665" indent="0">
              <a:buNone/>
              <a:defRPr sz="1310">
                <a:solidFill>
                  <a:schemeClr val="tx1">
                    <a:tint val="75000"/>
                  </a:schemeClr>
                </a:solidFill>
              </a:defRPr>
            </a:lvl3pPr>
            <a:lvl4pPr marL="998497" indent="0">
              <a:buNone/>
              <a:defRPr sz="1165">
                <a:solidFill>
                  <a:schemeClr val="tx1">
                    <a:tint val="75000"/>
                  </a:schemeClr>
                </a:solidFill>
              </a:defRPr>
            </a:lvl4pPr>
            <a:lvl5pPr marL="1331330" indent="0">
              <a:buNone/>
              <a:defRPr sz="1165">
                <a:solidFill>
                  <a:schemeClr val="tx1">
                    <a:tint val="75000"/>
                  </a:schemeClr>
                </a:solidFill>
              </a:defRPr>
            </a:lvl5pPr>
            <a:lvl6pPr marL="1664162" indent="0">
              <a:buNone/>
              <a:defRPr sz="1165">
                <a:solidFill>
                  <a:schemeClr val="tx1">
                    <a:tint val="75000"/>
                  </a:schemeClr>
                </a:solidFill>
              </a:defRPr>
            </a:lvl6pPr>
            <a:lvl7pPr marL="1996995" indent="0">
              <a:buNone/>
              <a:defRPr sz="1165">
                <a:solidFill>
                  <a:schemeClr val="tx1">
                    <a:tint val="75000"/>
                  </a:schemeClr>
                </a:solidFill>
              </a:defRPr>
            </a:lvl7pPr>
            <a:lvl8pPr marL="2329827" indent="0">
              <a:buNone/>
              <a:defRPr sz="1165">
                <a:solidFill>
                  <a:schemeClr val="tx1">
                    <a:tint val="75000"/>
                  </a:schemeClr>
                </a:solidFill>
              </a:defRPr>
            </a:lvl8pPr>
            <a:lvl9pPr marL="2662660" indent="0">
              <a:buNone/>
              <a:defRPr sz="1165">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74EB734-E7BB-4115-8B4B-CCB2F4852579}" type="datetimeFigureOut">
              <a:rPr lang="en-US" smtClean="0"/>
              <a:t>2/20/2020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6ABDD7F-D987-40AB-BFD0-4E038974D542}" type="slidenum">
              <a:rPr lang="en-US" smtClean="0"/>
              <a:t>‹#›</a:t>
            </a:fld>
            <a:endParaRPr lang="en-US"/>
          </a:p>
        </p:txBody>
      </p:sp>
      <p:sp>
        <p:nvSpPr>
          <p:cNvPr id="7" name="Rectangle 6"/>
          <p:cNvSpPr/>
          <p:nvPr userDrawn="1"/>
        </p:nvSpPr>
        <p:spPr>
          <a:xfrm>
            <a:off x="-6349" y="5613400"/>
            <a:ext cx="12192000" cy="1244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Tree>
    <p:extLst>
      <p:ext uri="{BB962C8B-B14F-4D97-AF65-F5344CB8AC3E}">
        <p14:creationId xmlns:p14="http://schemas.microsoft.com/office/powerpoint/2010/main" val="2432149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482275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154112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1364712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239023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6" name="Rectangle 6"/>
          <p:cNvSpPr>
            <a:spLocks noGrp="1" noChangeArrowheads="1"/>
          </p:cNvSpPr>
          <p:nvPr>
            <p:ph type="sldNum" sz="quarter" idx="12"/>
          </p:nvPr>
        </p:nvSpPr>
        <p:spPr>
          <a:ln/>
        </p:spPr>
        <p:txBody>
          <a:bodyPr/>
          <a:lstStyle>
            <a:lvl1pPr>
              <a:defRPr/>
            </a:lvl1pPr>
          </a:lstStyle>
          <a:p>
            <a:pPr>
              <a:defRPr/>
            </a:pPr>
            <a:fld id="{336892F5-F7A2-420A-8BF3-D2A2054912B1}" type="slidenum">
              <a:rPr lang="en-US"/>
              <a:pPr>
                <a:defRPr/>
              </a:pPr>
              <a:t>‹#›</a:t>
            </a:fld>
            <a:endParaRPr lang="en-US"/>
          </a:p>
        </p:txBody>
      </p:sp>
    </p:spTree>
    <p:extLst>
      <p:ext uri="{BB962C8B-B14F-4D97-AF65-F5344CB8AC3E}">
        <p14:creationId xmlns:p14="http://schemas.microsoft.com/office/powerpoint/2010/main" val="156107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18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629217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4436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207275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03970" y="228321"/>
            <a:ext cx="11784061" cy="563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5" name="Rectangle 6"/>
          <p:cNvSpPr>
            <a:spLocks noGrp="1" noChangeArrowheads="1"/>
          </p:cNvSpPr>
          <p:nvPr>
            <p:ph type="sldNum" sz="quarter" idx="12"/>
          </p:nvPr>
        </p:nvSpPr>
        <p:spPr>
          <a:ln/>
        </p:spPr>
        <p:txBody>
          <a:bodyPr/>
          <a:lstStyle>
            <a:lvl1pPr>
              <a:defRPr/>
            </a:lvl1pPr>
          </a:lstStyle>
          <a:p>
            <a:pPr>
              <a:defRPr/>
            </a:pPr>
            <a:fld id="{6113BE25-90D9-457A-8297-313575C5D3D8}" type="slidenum">
              <a:rPr lang="en-US"/>
              <a:pPr>
                <a:defRPr/>
              </a:pPr>
              <a:t>‹#›</a:t>
            </a:fld>
            <a:endParaRPr lang="en-US"/>
          </a:p>
        </p:txBody>
      </p:sp>
    </p:spTree>
    <p:extLst>
      <p:ext uri="{BB962C8B-B14F-4D97-AF65-F5344CB8AC3E}">
        <p14:creationId xmlns:p14="http://schemas.microsoft.com/office/powerpoint/2010/main" val="18024510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426" y="1443182"/>
            <a:ext cx="9718707" cy="804334"/>
          </a:xfrm>
          <a:prstGeom prst="rect">
            <a:avLst/>
          </a:prstGeom>
        </p:spPr>
        <p:txBody>
          <a:bodyPr/>
          <a:lstStyle>
            <a:lvl1pPr>
              <a:defRPr>
                <a:solidFill>
                  <a:srgbClr val="217AA0"/>
                </a:solidFill>
              </a:defRPr>
            </a:lvl1pPr>
          </a:lstStyle>
          <a:p>
            <a:r>
              <a:rPr lang="en-US" dirty="0"/>
              <a:t>Click to edit Master title style</a:t>
            </a:r>
          </a:p>
        </p:txBody>
      </p:sp>
      <p:sp>
        <p:nvSpPr>
          <p:cNvPr id="3" name="Content Placeholder 2"/>
          <p:cNvSpPr>
            <a:spLocks noGrp="1"/>
          </p:cNvSpPr>
          <p:nvPr>
            <p:ph idx="1"/>
          </p:nvPr>
        </p:nvSpPr>
        <p:spPr>
          <a:xfrm>
            <a:off x="954424" y="2247518"/>
            <a:ext cx="9718708" cy="3479030"/>
          </a:xfrm>
          <a:prstGeom prst="rect">
            <a:avLst/>
          </a:prstGeom>
        </p:spPr>
        <p:txBody>
          <a:bodyPr/>
          <a:lstStyle>
            <a:lvl1pPr marL="186386" indent="-186386">
              <a:lnSpc>
                <a:spcPct val="80000"/>
              </a:lnSpc>
              <a:defRPr>
                <a:solidFill>
                  <a:schemeClr val="tx1"/>
                </a:solidFill>
              </a:defRPr>
            </a:lvl1pPr>
            <a:lvl2pPr>
              <a:lnSpc>
                <a:spcPct val="80000"/>
              </a:lnSpc>
              <a:defRPr>
                <a:solidFill>
                  <a:schemeClr val="tx1"/>
                </a:solidFill>
              </a:defRPr>
            </a:lvl2pPr>
            <a:lvl3pPr>
              <a:lnSpc>
                <a:spcPct val="80000"/>
              </a:lnSpc>
              <a:defRPr>
                <a:solidFill>
                  <a:schemeClr val="tx1"/>
                </a:solidFill>
              </a:defRPr>
            </a:lvl3pPr>
            <a:lvl4pPr>
              <a:lnSpc>
                <a:spcPct val="80000"/>
              </a:lnSpc>
              <a:defRPr>
                <a:solidFill>
                  <a:schemeClr val="tx1"/>
                </a:solidFill>
              </a:defRPr>
            </a:lvl4pPr>
            <a:lvl5pPr>
              <a:lnSpc>
                <a:spcPct val="80000"/>
              </a:lnSpc>
              <a:defRPr>
                <a:solidFill>
                  <a:schemeClr val="tx1"/>
                </a:solidFill>
              </a:defRPr>
            </a:lvl5pPr>
          </a:lstStyle>
          <a:p>
            <a:pPr lvl="0"/>
            <a:r>
              <a:rPr lang="en-US" dirty="0"/>
              <a:t>Click to edit Master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41604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58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923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860800" y="6324601"/>
            <a:ext cx="8026400" cy="366713"/>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fontAlgn="base" hangingPunct="1">
              <a:spcBef>
                <a:spcPct val="50000"/>
              </a:spcBef>
              <a:spcAft>
                <a:spcPct val="0"/>
              </a:spcAft>
              <a:defRPr/>
            </a:pPr>
            <a:endParaRPr lang="en-US" sz="1800" i="1">
              <a:solidFill>
                <a:srgbClr val="FFFFFF"/>
              </a:solidFill>
              <a:latin typeface="AGaramond Bold" pitchFamily="18" charset="0"/>
              <a:cs typeface="Arial" pitchFamily="34" charset="0"/>
            </a:endParaRPr>
          </a:p>
        </p:txBody>
      </p:sp>
      <p:pic>
        <p:nvPicPr>
          <p:cNvPr id="5" name="Picture 5" descr="PowerPoint_Interop_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06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ctrTitle"/>
          </p:nvPr>
        </p:nvSpPr>
        <p:spPr>
          <a:xfrm>
            <a:off x="1117600" y="2057400"/>
            <a:ext cx="10363200" cy="1143000"/>
          </a:xfrm>
        </p:spPr>
        <p:txBody>
          <a:bodyPr/>
          <a:lstStyle>
            <a:lvl1pPr>
              <a:defRPr b="0"/>
            </a:lvl1pPr>
          </a:lstStyle>
          <a:p>
            <a:r>
              <a:rPr lang="en-CA"/>
              <a:t>Title of Presentation</a:t>
            </a:r>
          </a:p>
        </p:txBody>
      </p:sp>
      <p:sp>
        <p:nvSpPr>
          <p:cNvPr id="5124" name="Rectangle 4"/>
          <p:cNvSpPr>
            <a:spLocks noGrp="1" noChangeArrowheads="1"/>
          </p:cNvSpPr>
          <p:nvPr>
            <p:ph type="subTitle" idx="1"/>
          </p:nvPr>
        </p:nvSpPr>
        <p:spPr>
          <a:xfrm>
            <a:off x="2032000" y="3886200"/>
            <a:ext cx="8534400" cy="1752600"/>
          </a:xfrm>
        </p:spPr>
        <p:txBody>
          <a:bodyPr/>
          <a:lstStyle>
            <a:lvl1pPr marL="0" indent="0" algn="ctr">
              <a:buFontTx/>
              <a:buNone/>
              <a:defRPr b="1"/>
            </a:lvl1pPr>
          </a:lstStyle>
          <a:p>
            <a:r>
              <a:rPr lang="en-CA"/>
              <a:t>Subtitle</a:t>
            </a:r>
          </a:p>
        </p:txBody>
      </p:sp>
    </p:spTree>
    <p:extLst>
      <p:ext uri="{BB962C8B-B14F-4D97-AF65-F5344CB8AC3E}">
        <p14:creationId xmlns:p14="http://schemas.microsoft.com/office/powerpoint/2010/main" val="779723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p:txBody>
          <a:bodyPr/>
          <a:lstStyle>
            <a:lvl1pPr>
              <a:defRPr/>
            </a:lvl1pPr>
          </a:lstStyle>
          <a:p>
            <a:pPr>
              <a:defRPr/>
            </a:pPr>
            <a:fld id="{29C4F8B6-1D7E-4EFB-A518-EA6346E81B86}" type="slidenum">
              <a:rPr lang="en-GB">
                <a:solidFill>
                  <a:srgbClr val="FFFFFF"/>
                </a:solidFill>
              </a:rPr>
              <a:pPr>
                <a:defRPr/>
              </a:pPr>
              <a:t>‹#›</a:t>
            </a:fld>
            <a:endParaRPr lang="en-GB" dirty="0">
              <a:solidFill>
                <a:srgbClr val="FFFFFF"/>
              </a:solidFill>
            </a:endParaRPr>
          </a:p>
        </p:txBody>
      </p:sp>
    </p:spTree>
    <p:extLst>
      <p:ext uri="{BB962C8B-B14F-4D97-AF65-F5344CB8AC3E}">
        <p14:creationId xmlns:p14="http://schemas.microsoft.com/office/powerpoint/2010/main" val="2376520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4047" y="4406713"/>
            <a:ext cx="10362045" cy="1362916"/>
          </a:xfrm>
        </p:spPr>
        <p:txBody>
          <a:bodyPr anchor="t"/>
          <a:lstStyle>
            <a:lvl1pPr algn="l">
              <a:defRPr sz="3530" b="1" cap="all"/>
            </a:lvl1pPr>
          </a:lstStyle>
          <a:p>
            <a:r>
              <a:rPr lang="en-US"/>
              <a:t>Click to edit Master title style</a:t>
            </a:r>
          </a:p>
        </p:txBody>
      </p:sp>
      <p:sp>
        <p:nvSpPr>
          <p:cNvPr id="3" name="Text Placeholder 2"/>
          <p:cNvSpPr>
            <a:spLocks noGrp="1"/>
          </p:cNvSpPr>
          <p:nvPr>
            <p:ph type="body" idx="1"/>
          </p:nvPr>
        </p:nvSpPr>
        <p:spPr>
          <a:xfrm>
            <a:off x="964047" y="2906526"/>
            <a:ext cx="10362045" cy="1500187"/>
          </a:xfrm>
        </p:spPr>
        <p:txBody>
          <a:bodyPr anchor="b"/>
          <a:lstStyle>
            <a:lvl1pPr marL="0" indent="0">
              <a:buNone/>
              <a:defRPr sz="1765"/>
            </a:lvl1pPr>
            <a:lvl2pPr marL="403433" indent="0">
              <a:buNone/>
              <a:defRPr sz="1588"/>
            </a:lvl2pPr>
            <a:lvl3pPr marL="806867" indent="0">
              <a:buNone/>
              <a:defRPr sz="1412"/>
            </a:lvl3pPr>
            <a:lvl4pPr marL="1210300" indent="0">
              <a:buNone/>
              <a:defRPr sz="1235"/>
            </a:lvl4pPr>
            <a:lvl5pPr marL="1613733" indent="0">
              <a:buNone/>
              <a:defRPr sz="1235"/>
            </a:lvl5pPr>
            <a:lvl6pPr marL="2017166" indent="0">
              <a:buNone/>
              <a:defRPr sz="1235"/>
            </a:lvl6pPr>
            <a:lvl7pPr marL="2420600" indent="0">
              <a:buNone/>
              <a:defRPr sz="1235"/>
            </a:lvl7pPr>
            <a:lvl8pPr marL="2824033" indent="0">
              <a:buNone/>
              <a:defRPr sz="1235"/>
            </a:lvl8pPr>
            <a:lvl9pPr marL="3227466" indent="0">
              <a:buNone/>
              <a:defRPr sz="1235"/>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6" name="Rectangle 6"/>
          <p:cNvSpPr>
            <a:spLocks noGrp="1" noChangeArrowheads="1"/>
          </p:cNvSpPr>
          <p:nvPr>
            <p:ph type="sldNum" sz="quarter" idx="12"/>
          </p:nvPr>
        </p:nvSpPr>
        <p:spPr>
          <a:ln/>
        </p:spPr>
        <p:txBody>
          <a:bodyPr/>
          <a:lstStyle>
            <a:lvl1pPr>
              <a:defRPr/>
            </a:lvl1pPr>
          </a:lstStyle>
          <a:p>
            <a:pPr>
              <a:defRPr/>
            </a:pPr>
            <a:fld id="{AD7DE82F-4696-4FF6-8778-E37DABD114B0}" type="slidenum">
              <a:rPr lang="en-US"/>
              <a:pPr>
                <a:defRPr/>
              </a:pPr>
              <a:t>‹#›</a:t>
            </a:fld>
            <a:endParaRPr lang="en-US"/>
          </a:p>
        </p:txBody>
      </p:sp>
    </p:spTree>
    <p:extLst>
      <p:ext uri="{BB962C8B-B14F-4D97-AF65-F5344CB8AC3E}">
        <p14:creationId xmlns:p14="http://schemas.microsoft.com/office/powerpoint/2010/main" val="27108961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312" y="3068953"/>
            <a:ext cx="10363200" cy="990132"/>
          </a:xfrm>
        </p:spPr>
        <p:txBody>
          <a:bodyPr anchor="t"/>
          <a:lstStyle>
            <a:lvl1pPr algn="ctr">
              <a:defRPr sz="5400" b="1" cap="all"/>
            </a:lvl1pPr>
          </a:lstStyle>
          <a:p>
            <a:r>
              <a:rPr lang="en-US" dirty="0"/>
              <a:t>Click to edit Master title style</a:t>
            </a:r>
          </a:p>
        </p:txBody>
      </p:sp>
      <p:sp>
        <p:nvSpPr>
          <p:cNvPr id="3" name="Text Placeholder 2"/>
          <p:cNvSpPr>
            <a:spLocks noGrp="1"/>
          </p:cNvSpPr>
          <p:nvPr>
            <p:ph type="body" idx="1"/>
          </p:nvPr>
        </p:nvSpPr>
        <p:spPr>
          <a:xfrm>
            <a:off x="963084" y="4059084"/>
            <a:ext cx="10363200" cy="900120"/>
          </a:xfrm>
        </p:spPr>
        <p:txBody>
          <a:bodyPr/>
          <a:lstStyle>
            <a:lvl1pPr marL="0" indent="0" algn="ctr">
              <a:buNone/>
              <a:defRPr sz="28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66764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371600"/>
            <a:ext cx="5588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0"/>
            <a:ext cx="5588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p:cNvSpPr>
            <a:spLocks noGrp="1"/>
          </p:cNvSpPr>
          <p:nvPr>
            <p:ph type="sldNum" sz="quarter" idx="10"/>
          </p:nvPr>
        </p:nvSpPr>
        <p:spPr/>
        <p:txBody>
          <a:bodyPr/>
          <a:lstStyle>
            <a:lvl1pPr>
              <a:defRPr/>
            </a:lvl1pPr>
          </a:lstStyle>
          <a:p>
            <a:pPr>
              <a:defRPr/>
            </a:pPr>
            <a:fld id="{629FBA52-6D4B-4B93-9CAA-F29B3D7D9549}" type="slidenum">
              <a:rPr lang="en-GB">
                <a:solidFill>
                  <a:srgbClr val="FFFFFF"/>
                </a:solidFill>
              </a:rPr>
              <a:pPr>
                <a:defRPr/>
              </a:pPr>
              <a:t>‹#›</a:t>
            </a:fld>
            <a:endParaRPr lang="en-GB" dirty="0">
              <a:solidFill>
                <a:srgbClr val="FFFFFF"/>
              </a:solidFill>
            </a:endParaRPr>
          </a:p>
        </p:txBody>
      </p:sp>
    </p:spTree>
    <p:extLst>
      <p:ext uri="{BB962C8B-B14F-4D97-AF65-F5344CB8AC3E}">
        <p14:creationId xmlns:p14="http://schemas.microsoft.com/office/powerpoint/2010/main" val="7923044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10"/>
          </p:nvPr>
        </p:nvSpPr>
        <p:spPr/>
        <p:txBody>
          <a:bodyPr/>
          <a:lstStyle>
            <a:lvl1pPr>
              <a:defRPr/>
            </a:lvl1pPr>
          </a:lstStyle>
          <a:p>
            <a:pPr>
              <a:defRPr/>
            </a:pPr>
            <a:fld id="{F453AE8D-18E9-4A0D-92A9-C29D52ADD509}" type="slidenum">
              <a:rPr lang="en-GB">
                <a:solidFill>
                  <a:srgbClr val="FFFFFF"/>
                </a:solidFill>
              </a:rPr>
              <a:pPr>
                <a:defRPr/>
              </a:pPr>
              <a:t>‹#›</a:t>
            </a:fld>
            <a:endParaRPr lang="en-GB" dirty="0">
              <a:solidFill>
                <a:srgbClr val="FFFFFF"/>
              </a:solidFill>
            </a:endParaRPr>
          </a:p>
        </p:txBody>
      </p:sp>
    </p:spTree>
    <p:extLst>
      <p:ext uri="{BB962C8B-B14F-4D97-AF65-F5344CB8AC3E}">
        <p14:creationId xmlns:p14="http://schemas.microsoft.com/office/powerpoint/2010/main" val="31937215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088D9263-64AA-4525-A8A8-9557187A7B4B}" type="slidenum">
              <a:rPr lang="en-GB">
                <a:solidFill>
                  <a:srgbClr val="FFFFFF"/>
                </a:solidFill>
              </a:rPr>
              <a:pPr>
                <a:defRPr/>
              </a:pPr>
              <a:t>‹#›</a:t>
            </a:fld>
            <a:endParaRPr lang="en-GB" dirty="0">
              <a:solidFill>
                <a:srgbClr val="FFFFFF"/>
              </a:solidFill>
            </a:endParaRPr>
          </a:p>
        </p:txBody>
      </p:sp>
    </p:spTree>
    <p:extLst>
      <p:ext uri="{BB962C8B-B14F-4D97-AF65-F5344CB8AC3E}">
        <p14:creationId xmlns:p14="http://schemas.microsoft.com/office/powerpoint/2010/main" val="1103146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EE3D79F3-BC4F-4E14-B34B-F206F42420A4}" type="slidenum">
              <a:rPr lang="en-GB">
                <a:solidFill>
                  <a:srgbClr val="FFFFFF"/>
                </a:solidFill>
              </a:rPr>
              <a:pPr>
                <a:defRPr/>
              </a:pPr>
              <a:t>‹#›</a:t>
            </a:fld>
            <a:endParaRPr lang="en-GB" dirty="0">
              <a:solidFill>
                <a:srgbClr val="FFFFFF"/>
              </a:solidFill>
            </a:endParaRPr>
          </a:p>
        </p:txBody>
      </p:sp>
    </p:spTree>
    <p:extLst>
      <p:ext uri="{BB962C8B-B14F-4D97-AF65-F5344CB8AC3E}">
        <p14:creationId xmlns:p14="http://schemas.microsoft.com/office/powerpoint/2010/main" val="11173440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4458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2030720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27200"/>
            <a:ext cx="5537200"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27200"/>
            <a:ext cx="5539317" cy="4237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645458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60398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34203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3970" y="1676681"/>
            <a:ext cx="5799667" cy="4191000"/>
          </a:xfrm>
        </p:spPr>
        <p:txBody>
          <a:bodyPr/>
          <a:lstStyle>
            <a:lvl1pPr>
              <a:defRPr sz="2471"/>
            </a:lvl1pPr>
            <a:lvl2pPr>
              <a:defRPr sz="2118"/>
            </a:lvl2pPr>
            <a:lvl3pPr>
              <a:defRPr sz="1765"/>
            </a:lvl3pPr>
            <a:lvl4pPr>
              <a:defRPr sz="1588"/>
            </a:lvl4pPr>
            <a:lvl5pPr>
              <a:defRPr sz="1588"/>
            </a:lvl5pPr>
            <a:lvl6pPr>
              <a:defRPr sz="1588"/>
            </a:lvl6pPr>
            <a:lvl7pPr>
              <a:defRPr sz="1588"/>
            </a:lvl7pPr>
            <a:lvl8pPr>
              <a:defRPr sz="1588"/>
            </a:lvl8pPr>
            <a:lvl9pPr>
              <a:defRPr sz="15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364" y="1676681"/>
            <a:ext cx="5799667" cy="4191000"/>
          </a:xfrm>
        </p:spPr>
        <p:txBody>
          <a:bodyPr/>
          <a:lstStyle>
            <a:lvl1pPr>
              <a:defRPr sz="2471"/>
            </a:lvl1pPr>
            <a:lvl2pPr>
              <a:defRPr sz="2118"/>
            </a:lvl2pPr>
            <a:lvl3pPr>
              <a:defRPr sz="1765"/>
            </a:lvl3pPr>
            <a:lvl4pPr>
              <a:defRPr sz="1588"/>
            </a:lvl4pPr>
            <a:lvl5pPr>
              <a:defRPr sz="1588"/>
            </a:lvl5pPr>
            <a:lvl6pPr>
              <a:defRPr sz="1588"/>
            </a:lvl6pPr>
            <a:lvl7pPr>
              <a:defRPr sz="1588"/>
            </a:lvl7pPr>
            <a:lvl8pPr>
              <a:defRPr sz="1588"/>
            </a:lvl8pPr>
            <a:lvl9pPr>
              <a:defRPr sz="15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7" name="Rectangle 6"/>
          <p:cNvSpPr>
            <a:spLocks noGrp="1" noChangeArrowheads="1"/>
          </p:cNvSpPr>
          <p:nvPr>
            <p:ph type="sldNum" sz="quarter" idx="12"/>
          </p:nvPr>
        </p:nvSpPr>
        <p:spPr>
          <a:ln/>
        </p:spPr>
        <p:txBody>
          <a:bodyPr/>
          <a:lstStyle>
            <a:lvl1pPr>
              <a:defRPr/>
            </a:lvl1pPr>
          </a:lstStyle>
          <a:p>
            <a:pPr>
              <a:defRPr/>
            </a:pPr>
            <a:fld id="{6549248D-5A39-4A77-9EE0-7D79E3983858}" type="slidenum">
              <a:rPr lang="en-US"/>
              <a:pPr>
                <a:defRPr/>
              </a:pPr>
              <a:t>‹#›</a:t>
            </a:fld>
            <a:endParaRPr lang="en-US"/>
          </a:p>
        </p:txBody>
      </p:sp>
    </p:spTree>
    <p:extLst>
      <p:ext uri="{BB962C8B-B14F-4D97-AF65-F5344CB8AC3E}">
        <p14:creationId xmlns:p14="http://schemas.microsoft.com/office/powerpoint/2010/main" val="20087504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7837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9995346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34353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53292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7517" y="280988"/>
            <a:ext cx="2819400" cy="5683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80988"/>
            <a:ext cx="8257117" cy="5683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75585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0989"/>
            <a:ext cx="11279717" cy="998537"/>
          </a:xfrm>
        </p:spPr>
        <p:txBody>
          <a:bodyPr/>
          <a:lstStyle/>
          <a:p>
            <a:r>
              <a:rPr lang="en-US" dirty="0"/>
              <a:t>Click to edit Master title style</a:t>
            </a:r>
          </a:p>
        </p:txBody>
      </p:sp>
      <p:sp>
        <p:nvSpPr>
          <p:cNvPr id="3" name="Text Placeholder 2"/>
          <p:cNvSpPr>
            <a:spLocks noGrp="1"/>
          </p:cNvSpPr>
          <p:nvPr>
            <p:ph type="body" sz="half" idx="1"/>
          </p:nvPr>
        </p:nvSpPr>
        <p:spPr>
          <a:xfrm>
            <a:off x="457200" y="1727200"/>
            <a:ext cx="5537200" cy="4237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727200"/>
            <a:ext cx="5539317" cy="4237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215801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80989"/>
            <a:ext cx="11279717" cy="998537"/>
          </a:xfrm>
        </p:spPr>
        <p:txBody>
          <a:bodyPr/>
          <a:lstStyle/>
          <a:p>
            <a:r>
              <a:rPr lang="en-US" dirty="0"/>
              <a:t>Click to edit Master title style</a:t>
            </a:r>
          </a:p>
        </p:txBody>
      </p:sp>
      <p:sp>
        <p:nvSpPr>
          <p:cNvPr id="3" name="Text Placeholder 2"/>
          <p:cNvSpPr>
            <a:spLocks noGrp="1"/>
          </p:cNvSpPr>
          <p:nvPr>
            <p:ph type="body" sz="half" idx="1"/>
          </p:nvPr>
        </p:nvSpPr>
        <p:spPr>
          <a:xfrm>
            <a:off x="457200" y="1727200"/>
            <a:ext cx="5537200" cy="4237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727200"/>
            <a:ext cx="5539317" cy="4237038"/>
          </a:xfrm>
        </p:spPr>
        <p:txBody>
          <a:bodyPr/>
          <a:lstStyle/>
          <a:p>
            <a:pPr lvl="0"/>
            <a:endParaRPr lang="en-US" noProof="0"/>
          </a:p>
        </p:txBody>
      </p:sp>
    </p:spTree>
    <p:extLst>
      <p:ext uri="{BB962C8B-B14F-4D97-AF65-F5344CB8AC3E}">
        <p14:creationId xmlns:p14="http://schemas.microsoft.com/office/powerpoint/2010/main" val="29581047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FB3126-25FB-F241-9D08-EF0C3CBFF31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32577629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6190725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66790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986" y="274544"/>
            <a:ext cx="1097203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985" y="1535206"/>
            <a:ext cx="5385954" cy="640136"/>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4" name="Content Placeholder 3"/>
          <p:cNvSpPr>
            <a:spLocks noGrp="1"/>
          </p:cNvSpPr>
          <p:nvPr>
            <p:ph sz="half" idx="2"/>
          </p:nvPr>
        </p:nvSpPr>
        <p:spPr>
          <a:xfrm>
            <a:off x="609985" y="2175343"/>
            <a:ext cx="5385954" cy="3951474"/>
          </a:xfrm>
        </p:spPr>
        <p:txBody>
          <a:bodyPr/>
          <a:lstStyle>
            <a:lvl1pPr>
              <a:defRPr sz="2118"/>
            </a:lvl1pPr>
            <a:lvl2pPr>
              <a:defRPr sz="1765"/>
            </a:lvl2pPr>
            <a:lvl3pPr>
              <a:defRPr sz="1588"/>
            </a:lvl3pPr>
            <a:lvl4pPr>
              <a:defRPr sz="1412"/>
            </a:lvl4pPr>
            <a:lvl5pPr>
              <a:defRPr sz="1412"/>
            </a:lvl5pPr>
            <a:lvl6pPr>
              <a:defRPr sz="1412"/>
            </a:lvl6pPr>
            <a:lvl7pPr>
              <a:defRPr sz="1412"/>
            </a:lvl7pPr>
            <a:lvl8pPr>
              <a:defRPr sz="1412"/>
            </a:lvl8pPr>
            <a:lvl9pPr>
              <a:defRPr sz="14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137" y="1535206"/>
            <a:ext cx="5387879" cy="640136"/>
          </a:xfrm>
        </p:spPr>
        <p:txBody>
          <a:bodyPr anchor="b"/>
          <a:lstStyle>
            <a:lvl1pPr marL="0" indent="0">
              <a:buNone/>
              <a:defRPr sz="2118" b="1"/>
            </a:lvl1pPr>
            <a:lvl2pPr marL="403433" indent="0">
              <a:buNone/>
              <a:defRPr sz="1765" b="1"/>
            </a:lvl2pPr>
            <a:lvl3pPr marL="806867" indent="0">
              <a:buNone/>
              <a:defRPr sz="1588" b="1"/>
            </a:lvl3pPr>
            <a:lvl4pPr marL="1210300" indent="0">
              <a:buNone/>
              <a:defRPr sz="1412" b="1"/>
            </a:lvl4pPr>
            <a:lvl5pPr marL="1613733" indent="0">
              <a:buNone/>
              <a:defRPr sz="1412" b="1"/>
            </a:lvl5pPr>
            <a:lvl6pPr marL="2017166" indent="0">
              <a:buNone/>
              <a:defRPr sz="1412" b="1"/>
            </a:lvl6pPr>
            <a:lvl7pPr marL="2420600" indent="0">
              <a:buNone/>
              <a:defRPr sz="1412" b="1"/>
            </a:lvl7pPr>
            <a:lvl8pPr marL="2824033" indent="0">
              <a:buNone/>
              <a:defRPr sz="1412" b="1"/>
            </a:lvl8pPr>
            <a:lvl9pPr marL="3227466" indent="0">
              <a:buNone/>
              <a:defRPr sz="1412" b="1"/>
            </a:lvl9pPr>
          </a:lstStyle>
          <a:p>
            <a:pPr lvl="0"/>
            <a:r>
              <a:rPr lang="en-US"/>
              <a:t>Click to edit Master text styles</a:t>
            </a:r>
          </a:p>
        </p:txBody>
      </p:sp>
      <p:sp>
        <p:nvSpPr>
          <p:cNvPr id="6" name="Content Placeholder 5"/>
          <p:cNvSpPr>
            <a:spLocks noGrp="1"/>
          </p:cNvSpPr>
          <p:nvPr>
            <p:ph sz="quarter" idx="4"/>
          </p:nvPr>
        </p:nvSpPr>
        <p:spPr>
          <a:xfrm>
            <a:off x="6194137" y="2175343"/>
            <a:ext cx="5387879" cy="3951474"/>
          </a:xfrm>
        </p:spPr>
        <p:txBody>
          <a:bodyPr/>
          <a:lstStyle>
            <a:lvl1pPr>
              <a:defRPr sz="2118"/>
            </a:lvl1pPr>
            <a:lvl2pPr>
              <a:defRPr sz="1765"/>
            </a:lvl2pPr>
            <a:lvl3pPr>
              <a:defRPr sz="1588"/>
            </a:lvl3pPr>
            <a:lvl4pPr>
              <a:defRPr sz="1412"/>
            </a:lvl4pPr>
            <a:lvl5pPr>
              <a:defRPr sz="1412"/>
            </a:lvl5pPr>
            <a:lvl6pPr>
              <a:defRPr sz="1412"/>
            </a:lvl6pPr>
            <a:lvl7pPr>
              <a:defRPr sz="1412"/>
            </a:lvl7pPr>
            <a:lvl8pPr>
              <a:defRPr sz="1412"/>
            </a:lvl8pPr>
            <a:lvl9pPr>
              <a:defRPr sz="14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9" name="Rectangle 6"/>
          <p:cNvSpPr>
            <a:spLocks noGrp="1" noChangeArrowheads="1"/>
          </p:cNvSpPr>
          <p:nvPr>
            <p:ph type="sldNum" sz="quarter" idx="12"/>
          </p:nvPr>
        </p:nvSpPr>
        <p:spPr>
          <a:ln/>
        </p:spPr>
        <p:txBody>
          <a:bodyPr/>
          <a:lstStyle>
            <a:lvl1pPr>
              <a:defRPr/>
            </a:lvl1pPr>
          </a:lstStyle>
          <a:p>
            <a:pPr>
              <a:defRPr/>
            </a:pPr>
            <a:fld id="{AD4A5A80-6153-447E-9519-A7A575095711}" type="slidenum">
              <a:rPr lang="en-US"/>
              <a:pPr>
                <a:defRPr/>
              </a:pPr>
              <a:t>‹#›</a:t>
            </a:fld>
            <a:endParaRPr lang="en-US"/>
          </a:p>
        </p:txBody>
      </p:sp>
    </p:spTree>
    <p:extLst>
      <p:ext uri="{BB962C8B-B14F-4D97-AF65-F5344CB8AC3E}">
        <p14:creationId xmlns:p14="http://schemas.microsoft.com/office/powerpoint/2010/main" val="3953961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FB3126-25FB-F241-9D08-EF0C3CBFF311}"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3965277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FB3126-25FB-F241-9D08-EF0C3CBFF311}" type="datetimeFigureOut">
              <a:rPr lang="en-US" smtClean="0"/>
              <a:pPr/>
              <a:t>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590042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7650511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32371414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4217268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42465524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8961649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37290140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17066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5" name="Rectangle 6"/>
          <p:cNvSpPr>
            <a:spLocks noGrp="1" noChangeArrowheads="1"/>
          </p:cNvSpPr>
          <p:nvPr>
            <p:ph type="sldNum" sz="quarter" idx="12"/>
          </p:nvPr>
        </p:nvSpPr>
        <p:spPr>
          <a:ln/>
        </p:spPr>
        <p:txBody>
          <a:bodyPr/>
          <a:lstStyle>
            <a:lvl1pPr>
              <a:defRPr/>
            </a:lvl1pPr>
          </a:lstStyle>
          <a:p>
            <a:pPr>
              <a:defRPr/>
            </a:pPr>
            <a:fld id="{51D8D543-11D4-4534-8434-B77AFDE1EC8B}" type="slidenum">
              <a:rPr lang="en-US"/>
              <a:pPr>
                <a:defRPr/>
              </a:pPr>
              <a:t>‹#›</a:t>
            </a:fld>
            <a:endParaRPr lang="en-US"/>
          </a:p>
        </p:txBody>
      </p:sp>
    </p:spTree>
    <p:extLst>
      <p:ext uri="{BB962C8B-B14F-4D97-AF65-F5344CB8AC3E}">
        <p14:creationId xmlns:p14="http://schemas.microsoft.com/office/powerpoint/2010/main" val="1122818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4" name="Rectangle 6"/>
          <p:cNvSpPr>
            <a:spLocks noGrp="1" noChangeArrowheads="1"/>
          </p:cNvSpPr>
          <p:nvPr>
            <p:ph type="sldNum" sz="quarter" idx="12"/>
          </p:nvPr>
        </p:nvSpPr>
        <p:spPr>
          <a:ln/>
        </p:spPr>
        <p:txBody>
          <a:bodyPr/>
          <a:lstStyle>
            <a:lvl1pPr>
              <a:defRPr/>
            </a:lvl1pPr>
          </a:lstStyle>
          <a:p>
            <a:pPr>
              <a:defRPr/>
            </a:pPr>
            <a:fld id="{DC2A7E19-1FF1-4347-89A2-6943D6569BAF}" type="slidenum">
              <a:rPr lang="en-US"/>
              <a:pPr>
                <a:defRPr/>
              </a:pPr>
              <a:t>‹#›</a:t>
            </a:fld>
            <a:endParaRPr lang="en-US"/>
          </a:p>
        </p:txBody>
      </p:sp>
    </p:spTree>
    <p:extLst>
      <p:ext uri="{BB962C8B-B14F-4D97-AF65-F5344CB8AC3E}">
        <p14:creationId xmlns:p14="http://schemas.microsoft.com/office/powerpoint/2010/main" val="1013867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986" y="273144"/>
            <a:ext cx="4010121" cy="1162610"/>
          </a:xfrm>
        </p:spPr>
        <p:txBody>
          <a:bodyPr anchor="b"/>
          <a:lstStyle>
            <a:lvl1pPr algn="l">
              <a:defRPr sz="1765" b="1"/>
            </a:lvl1pPr>
          </a:lstStyle>
          <a:p>
            <a:r>
              <a:rPr lang="en-US"/>
              <a:t>Click to edit Master title style</a:t>
            </a:r>
          </a:p>
        </p:txBody>
      </p:sp>
      <p:sp>
        <p:nvSpPr>
          <p:cNvPr id="3" name="Content Placeholder 2"/>
          <p:cNvSpPr>
            <a:spLocks noGrp="1"/>
          </p:cNvSpPr>
          <p:nvPr>
            <p:ph idx="1"/>
          </p:nvPr>
        </p:nvSpPr>
        <p:spPr>
          <a:xfrm>
            <a:off x="4766350" y="273144"/>
            <a:ext cx="6815667" cy="5853672"/>
          </a:xfrm>
        </p:spPr>
        <p:txBody>
          <a:bodyPr/>
          <a:lstStyle>
            <a:lvl1pPr>
              <a:defRPr sz="2824"/>
            </a:lvl1pPr>
            <a:lvl2pPr>
              <a:defRPr sz="2471"/>
            </a:lvl2pPr>
            <a:lvl3pPr>
              <a:defRPr sz="2118"/>
            </a:lvl3pPr>
            <a:lvl4pPr>
              <a:defRPr sz="1765"/>
            </a:lvl4pPr>
            <a:lvl5pPr>
              <a:defRPr sz="1765"/>
            </a:lvl5pPr>
            <a:lvl6pPr>
              <a:defRPr sz="1765"/>
            </a:lvl6pPr>
            <a:lvl7pPr>
              <a:defRPr sz="1765"/>
            </a:lvl7pPr>
            <a:lvl8pPr>
              <a:defRPr sz="1765"/>
            </a:lvl8pPr>
            <a:lvl9pPr>
              <a:defRPr sz="17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986" y="1435755"/>
            <a:ext cx="4010121" cy="4691062"/>
          </a:xfrm>
        </p:spPr>
        <p:txBody>
          <a:bodyPr/>
          <a:lstStyle>
            <a:lvl1pPr marL="0" indent="0">
              <a:buNone/>
              <a:defRPr sz="1235"/>
            </a:lvl1pPr>
            <a:lvl2pPr marL="403433" indent="0">
              <a:buNone/>
              <a:defRPr sz="1059"/>
            </a:lvl2pPr>
            <a:lvl3pPr marL="806867" indent="0">
              <a:buNone/>
              <a:defRPr sz="882"/>
            </a:lvl3pPr>
            <a:lvl4pPr marL="1210300" indent="0">
              <a:buNone/>
              <a:defRPr sz="794"/>
            </a:lvl4pPr>
            <a:lvl5pPr marL="1613733" indent="0">
              <a:buNone/>
              <a:defRPr sz="794"/>
            </a:lvl5pPr>
            <a:lvl6pPr marL="2017166" indent="0">
              <a:buNone/>
              <a:defRPr sz="794"/>
            </a:lvl6pPr>
            <a:lvl7pPr marL="2420600" indent="0">
              <a:buNone/>
              <a:defRPr sz="794"/>
            </a:lvl7pPr>
            <a:lvl8pPr marL="2824033" indent="0">
              <a:buNone/>
              <a:defRPr sz="794"/>
            </a:lvl8pPr>
            <a:lvl9pPr marL="3227466" indent="0">
              <a:buNone/>
              <a:defRPr sz="79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7" name="Rectangle 6"/>
          <p:cNvSpPr>
            <a:spLocks noGrp="1" noChangeArrowheads="1"/>
          </p:cNvSpPr>
          <p:nvPr>
            <p:ph type="sldNum" sz="quarter" idx="12"/>
          </p:nvPr>
        </p:nvSpPr>
        <p:spPr>
          <a:ln/>
        </p:spPr>
        <p:txBody>
          <a:bodyPr/>
          <a:lstStyle>
            <a:lvl1pPr>
              <a:defRPr/>
            </a:lvl1pPr>
          </a:lstStyle>
          <a:p>
            <a:pPr>
              <a:defRPr/>
            </a:pPr>
            <a:fld id="{7F26EC25-F845-4F41-BC9F-2CF213F4D6D6}" type="slidenum">
              <a:rPr lang="en-US"/>
              <a:pPr>
                <a:defRPr/>
              </a:pPr>
              <a:t>‹#›</a:t>
            </a:fld>
            <a:endParaRPr lang="en-US"/>
          </a:p>
        </p:txBody>
      </p:sp>
    </p:spTree>
    <p:extLst>
      <p:ext uri="{BB962C8B-B14F-4D97-AF65-F5344CB8AC3E}">
        <p14:creationId xmlns:p14="http://schemas.microsoft.com/office/powerpoint/2010/main" val="2725537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910" y="4800321"/>
            <a:ext cx="7315970" cy="567297"/>
          </a:xfrm>
        </p:spPr>
        <p:txBody>
          <a:bodyPr anchor="b"/>
          <a:lstStyle>
            <a:lvl1pPr algn="l">
              <a:defRPr sz="1765" b="1"/>
            </a:lvl1pPr>
          </a:lstStyle>
          <a:p>
            <a:r>
              <a:rPr lang="en-US"/>
              <a:t>Click to edit Master title style</a:t>
            </a:r>
          </a:p>
        </p:txBody>
      </p:sp>
      <p:sp>
        <p:nvSpPr>
          <p:cNvPr id="3" name="Picture Placeholder 2"/>
          <p:cNvSpPr>
            <a:spLocks noGrp="1"/>
          </p:cNvSpPr>
          <p:nvPr>
            <p:ph type="pic" idx="1"/>
          </p:nvPr>
        </p:nvSpPr>
        <p:spPr>
          <a:xfrm>
            <a:off x="2389910" y="612122"/>
            <a:ext cx="7315970" cy="4115360"/>
          </a:xfrm>
        </p:spPr>
        <p:txBody>
          <a:bodyPr/>
          <a:lstStyle>
            <a:lvl1pPr marL="0" indent="0">
              <a:buNone/>
              <a:defRPr sz="2824"/>
            </a:lvl1pPr>
            <a:lvl2pPr marL="403433" indent="0">
              <a:buNone/>
              <a:defRPr sz="2471"/>
            </a:lvl2pPr>
            <a:lvl3pPr marL="806867" indent="0">
              <a:buNone/>
              <a:defRPr sz="2118"/>
            </a:lvl3pPr>
            <a:lvl4pPr marL="1210300" indent="0">
              <a:buNone/>
              <a:defRPr sz="1765"/>
            </a:lvl4pPr>
            <a:lvl5pPr marL="1613733" indent="0">
              <a:buNone/>
              <a:defRPr sz="1765"/>
            </a:lvl5pPr>
            <a:lvl6pPr marL="2017166" indent="0">
              <a:buNone/>
              <a:defRPr sz="1765"/>
            </a:lvl6pPr>
            <a:lvl7pPr marL="2420600" indent="0">
              <a:buNone/>
              <a:defRPr sz="1765"/>
            </a:lvl7pPr>
            <a:lvl8pPr marL="2824033" indent="0">
              <a:buNone/>
              <a:defRPr sz="1765"/>
            </a:lvl8pPr>
            <a:lvl9pPr marL="3227466" indent="0">
              <a:buNone/>
              <a:defRPr sz="1765"/>
            </a:lvl9pPr>
          </a:lstStyle>
          <a:p>
            <a:pPr lvl="0"/>
            <a:endParaRPr lang="en-US" noProof="0"/>
          </a:p>
        </p:txBody>
      </p:sp>
      <p:sp>
        <p:nvSpPr>
          <p:cNvPr id="4" name="Text Placeholder 3"/>
          <p:cNvSpPr>
            <a:spLocks noGrp="1"/>
          </p:cNvSpPr>
          <p:nvPr>
            <p:ph type="body" sz="half" idx="2"/>
          </p:nvPr>
        </p:nvSpPr>
        <p:spPr>
          <a:xfrm>
            <a:off x="2389910" y="5367618"/>
            <a:ext cx="7315970" cy="804022"/>
          </a:xfrm>
        </p:spPr>
        <p:txBody>
          <a:bodyPr/>
          <a:lstStyle>
            <a:lvl1pPr marL="0" indent="0">
              <a:buNone/>
              <a:defRPr sz="1235"/>
            </a:lvl1pPr>
            <a:lvl2pPr marL="403433" indent="0">
              <a:buNone/>
              <a:defRPr sz="1059"/>
            </a:lvl2pPr>
            <a:lvl3pPr marL="806867" indent="0">
              <a:buNone/>
              <a:defRPr sz="882"/>
            </a:lvl3pPr>
            <a:lvl4pPr marL="1210300" indent="0">
              <a:buNone/>
              <a:defRPr sz="794"/>
            </a:lvl4pPr>
            <a:lvl5pPr marL="1613733" indent="0">
              <a:buNone/>
              <a:defRPr sz="794"/>
            </a:lvl5pPr>
            <a:lvl6pPr marL="2017166" indent="0">
              <a:buNone/>
              <a:defRPr sz="794"/>
            </a:lvl6pPr>
            <a:lvl7pPr marL="2420600" indent="0">
              <a:buNone/>
              <a:defRPr sz="794"/>
            </a:lvl7pPr>
            <a:lvl8pPr marL="2824033" indent="0">
              <a:buNone/>
              <a:defRPr sz="794"/>
            </a:lvl8pPr>
            <a:lvl9pPr marL="3227466" indent="0">
              <a:buNone/>
              <a:defRPr sz="794"/>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7" name="Rectangle 6"/>
          <p:cNvSpPr>
            <a:spLocks noGrp="1" noChangeArrowheads="1"/>
          </p:cNvSpPr>
          <p:nvPr>
            <p:ph type="sldNum" sz="quarter" idx="12"/>
          </p:nvPr>
        </p:nvSpPr>
        <p:spPr>
          <a:ln/>
        </p:spPr>
        <p:txBody>
          <a:bodyPr/>
          <a:lstStyle>
            <a:lvl1pPr>
              <a:defRPr/>
            </a:lvl1pPr>
          </a:lstStyle>
          <a:p>
            <a:pPr>
              <a:defRPr/>
            </a:pPr>
            <a:fld id="{ECED18E5-258F-43E9-96F3-31355A9A37A9}" type="slidenum">
              <a:rPr lang="en-US"/>
              <a:pPr>
                <a:defRPr/>
              </a:pPr>
              <a:t>‹#›</a:t>
            </a:fld>
            <a:endParaRPr lang="en-US"/>
          </a:p>
        </p:txBody>
      </p:sp>
    </p:spTree>
    <p:extLst>
      <p:ext uri="{BB962C8B-B14F-4D97-AF65-F5344CB8AC3E}">
        <p14:creationId xmlns:p14="http://schemas.microsoft.com/office/powerpoint/2010/main" val="3632263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7.jpeg"/><Relationship Id="rId4" Type="http://schemas.openxmlformats.org/officeDocument/2006/relationships/slideLayout" Target="../slideLayouts/slideLayout31.xml"/><Relationship Id="rId9" Type="http://schemas.openxmlformats.org/officeDocument/2006/relationships/image" Target="../media/image6.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9.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8" descr="bl"/>
          <p:cNvPicPr>
            <a:picLocks noChangeAspect="1" noChangeArrowheads="1"/>
          </p:cNvPicPr>
          <p:nvPr userDrawn="1"/>
        </p:nvPicPr>
        <p:blipFill>
          <a:blip r:embed="rId15" cstate="print">
            <a:lum bright="74000" contrast="-70000"/>
            <a:grayscl/>
          </a:blip>
          <a:srcRect/>
          <a:stretch>
            <a:fillRect/>
          </a:stretch>
        </p:blipFill>
        <p:spPr bwMode="auto">
          <a:xfrm>
            <a:off x="0" y="0"/>
            <a:ext cx="12192000" cy="6858000"/>
          </a:xfrm>
          <a:prstGeom prst="rect">
            <a:avLst/>
          </a:prstGeom>
          <a:noFill/>
          <a:ln w="9525">
            <a:noFill/>
            <a:miter lim="800000"/>
            <a:headEnd/>
            <a:tailEnd/>
          </a:ln>
        </p:spPr>
      </p:pic>
      <p:sp>
        <p:nvSpPr>
          <p:cNvPr id="7171" name="Rectangle 2"/>
          <p:cNvSpPr>
            <a:spLocks noGrp="1" noChangeArrowheads="1"/>
          </p:cNvSpPr>
          <p:nvPr>
            <p:ph type="title"/>
          </p:nvPr>
        </p:nvSpPr>
        <p:spPr bwMode="auto">
          <a:xfrm>
            <a:off x="203970" y="228320"/>
            <a:ext cx="9144000" cy="1143000"/>
          </a:xfrm>
          <a:prstGeom prst="rect">
            <a:avLst/>
          </a:prstGeom>
          <a:noFill/>
          <a:ln w="9525">
            <a:noFill/>
            <a:miter lim="800000"/>
            <a:headEnd/>
            <a:tailEnd/>
          </a:ln>
        </p:spPr>
        <p:txBody>
          <a:bodyPr vert="horz" wrap="square" lIns="101882" tIns="50941" rIns="101882" bIns="50941" numCol="1" anchor="ctr" anchorCtr="0" compatLnSpc="1">
            <a:prstTxWarp prst="textNoShape">
              <a:avLst/>
            </a:prstTxWarp>
          </a:bodyPr>
          <a:lstStyle/>
          <a:p>
            <a:pPr lvl="0"/>
            <a:r>
              <a:rPr lang="en-US"/>
              <a:t>Click to edit Master title style</a:t>
            </a:r>
          </a:p>
        </p:txBody>
      </p:sp>
      <p:sp>
        <p:nvSpPr>
          <p:cNvPr id="7172" name="Rectangle 3"/>
          <p:cNvSpPr>
            <a:spLocks noGrp="1" noChangeArrowheads="1"/>
          </p:cNvSpPr>
          <p:nvPr>
            <p:ph type="body" idx="1"/>
          </p:nvPr>
        </p:nvSpPr>
        <p:spPr bwMode="auto">
          <a:xfrm>
            <a:off x="203970" y="1676681"/>
            <a:ext cx="11784061" cy="4191000"/>
          </a:xfrm>
          <a:prstGeom prst="rect">
            <a:avLst/>
          </a:prstGeom>
          <a:noFill/>
          <a:ln w="9525">
            <a:noFill/>
            <a:miter lim="800000"/>
            <a:headEnd/>
            <a:tailEnd/>
          </a:ln>
        </p:spPr>
        <p:txBody>
          <a:bodyPr vert="horz" wrap="square" lIns="101882" tIns="50941" rIns="101882" bIns="5094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4"/>
          <p:cNvSpPr>
            <a:spLocks noGrp="1" noChangeArrowheads="1"/>
          </p:cNvSpPr>
          <p:nvPr>
            <p:ph type="dt" sz="half" idx="2"/>
          </p:nvPr>
        </p:nvSpPr>
        <p:spPr bwMode="auto">
          <a:xfrm>
            <a:off x="203970" y="6248681"/>
            <a:ext cx="2844030" cy="476250"/>
          </a:xfrm>
          <a:prstGeom prst="rect">
            <a:avLst/>
          </a:prstGeom>
          <a:noFill/>
          <a:ln w="9525">
            <a:noFill/>
            <a:miter lim="800000"/>
            <a:headEnd/>
            <a:tailEnd/>
          </a:ln>
          <a:effectLst/>
        </p:spPr>
        <p:txBody>
          <a:bodyPr vert="horz" wrap="square" lIns="101882" tIns="50941" rIns="101882" bIns="50941" numCol="1" anchor="t" anchorCtr="0" compatLnSpc="1">
            <a:prstTxWarp prst="textNoShape">
              <a:avLst/>
            </a:prstTxWarp>
          </a:bodyPr>
          <a:lstStyle>
            <a:lvl1pPr>
              <a:defRPr sz="1412"/>
            </a:lvl1pPr>
          </a:lstStyle>
          <a:p>
            <a:pPr>
              <a:defRPr/>
            </a:pPr>
            <a:endParaRPr lang="en-US"/>
          </a:p>
        </p:txBody>
      </p:sp>
      <p:sp>
        <p:nvSpPr>
          <p:cNvPr id="1029" name="Rectangle 5"/>
          <p:cNvSpPr>
            <a:spLocks noGrp="1" noChangeArrowheads="1"/>
          </p:cNvSpPr>
          <p:nvPr>
            <p:ph type="ftr" sz="quarter" idx="3"/>
          </p:nvPr>
        </p:nvSpPr>
        <p:spPr bwMode="auto">
          <a:xfrm>
            <a:off x="3251970" y="6245879"/>
            <a:ext cx="5588000" cy="476250"/>
          </a:xfrm>
          <a:prstGeom prst="rect">
            <a:avLst/>
          </a:prstGeom>
          <a:noFill/>
          <a:ln w="9525">
            <a:noFill/>
            <a:miter lim="800000"/>
            <a:headEnd/>
            <a:tailEnd/>
          </a:ln>
          <a:effectLst/>
        </p:spPr>
        <p:txBody>
          <a:bodyPr vert="horz" wrap="square" lIns="101882" tIns="50941" rIns="101882" bIns="50941" numCol="1" anchor="t" anchorCtr="0" compatLnSpc="1">
            <a:prstTxWarp prst="textNoShape">
              <a:avLst/>
            </a:prstTxWarp>
          </a:bodyPr>
          <a:lstStyle>
            <a:lvl1pPr algn="ctr">
              <a:defRPr sz="1412"/>
            </a:lvl1pPr>
          </a:lstStyle>
          <a:p>
            <a:pPr>
              <a:defRPr/>
            </a:pPr>
            <a:r>
              <a:rPr lang="en-US"/>
              <a:t>UNCLASSIFIED/FOR OFFICIAL USE ONLY</a:t>
            </a:r>
          </a:p>
        </p:txBody>
      </p:sp>
      <p:sp>
        <p:nvSpPr>
          <p:cNvPr id="1030" name="Rectangle 6"/>
          <p:cNvSpPr>
            <a:spLocks noGrp="1" noChangeArrowheads="1"/>
          </p:cNvSpPr>
          <p:nvPr>
            <p:ph type="sldNum" sz="quarter" idx="4"/>
          </p:nvPr>
        </p:nvSpPr>
        <p:spPr bwMode="auto">
          <a:xfrm>
            <a:off x="9144001" y="6248681"/>
            <a:ext cx="2844030" cy="476250"/>
          </a:xfrm>
          <a:prstGeom prst="rect">
            <a:avLst/>
          </a:prstGeom>
          <a:noFill/>
          <a:ln w="9525">
            <a:noFill/>
            <a:miter lim="800000"/>
            <a:headEnd/>
            <a:tailEnd/>
          </a:ln>
          <a:effectLst/>
        </p:spPr>
        <p:txBody>
          <a:bodyPr vert="horz" wrap="square" lIns="101882" tIns="50941" rIns="101882" bIns="50941" numCol="1" anchor="t" anchorCtr="0" compatLnSpc="1">
            <a:prstTxWarp prst="textNoShape">
              <a:avLst/>
            </a:prstTxWarp>
          </a:bodyPr>
          <a:lstStyle>
            <a:lvl1pPr algn="r">
              <a:defRPr sz="1412"/>
            </a:lvl1pPr>
          </a:lstStyle>
          <a:p>
            <a:pPr>
              <a:defRPr/>
            </a:pPr>
            <a:fld id="{022E0B2B-33D2-4E1A-813E-FACD8D95CB5B}" type="slidenum">
              <a:rPr lang="en-US"/>
              <a:pPr>
                <a:defRPr/>
              </a:pPr>
              <a:t>‹#›</a:t>
            </a:fld>
            <a:endParaRPr lang="en-US"/>
          </a:p>
        </p:txBody>
      </p:sp>
      <p:pic>
        <p:nvPicPr>
          <p:cNvPr id="7176" name="Picture 9" descr="bylightlogo-small"/>
          <p:cNvPicPr>
            <a:picLocks noChangeAspect="1" noChangeArrowheads="1"/>
          </p:cNvPicPr>
          <p:nvPr userDrawn="1"/>
        </p:nvPicPr>
        <p:blipFill>
          <a:blip r:embed="rId16" cstate="print"/>
          <a:srcRect/>
          <a:stretch>
            <a:fillRect/>
          </a:stretch>
        </p:blipFill>
        <p:spPr bwMode="auto">
          <a:xfrm>
            <a:off x="10261986" y="305361"/>
            <a:ext cx="1625984" cy="1157007"/>
          </a:xfrm>
          <a:prstGeom prst="rect">
            <a:avLst/>
          </a:prstGeom>
          <a:noFill/>
          <a:ln w="9525">
            <a:noFill/>
            <a:miter lim="800000"/>
            <a:headEnd/>
            <a:tailEnd/>
          </a:ln>
        </p:spPr>
      </p:pic>
    </p:spTree>
    <p:extLst>
      <p:ext uri="{BB962C8B-B14F-4D97-AF65-F5344CB8AC3E}">
        <p14:creationId xmlns:p14="http://schemas.microsoft.com/office/powerpoint/2010/main" val="670795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defTabSz="899320" rtl="0" eaLnBrk="0" fontAlgn="base" hangingPunct="0">
        <a:spcBef>
          <a:spcPct val="0"/>
        </a:spcBef>
        <a:spcAft>
          <a:spcPct val="0"/>
        </a:spcAft>
        <a:defRPr sz="4324">
          <a:solidFill>
            <a:schemeClr val="tx2"/>
          </a:solidFill>
          <a:latin typeface="+mj-lt"/>
          <a:ea typeface="+mj-ea"/>
          <a:cs typeface="+mj-cs"/>
        </a:defRPr>
      </a:lvl1pPr>
      <a:lvl2pPr algn="ctr" defTabSz="899320" rtl="0" eaLnBrk="0" fontAlgn="base" hangingPunct="0">
        <a:spcBef>
          <a:spcPct val="0"/>
        </a:spcBef>
        <a:spcAft>
          <a:spcPct val="0"/>
        </a:spcAft>
        <a:defRPr sz="4324">
          <a:solidFill>
            <a:schemeClr val="tx2"/>
          </a:solidFill>
          <a:latin typeface="Arial" charset="0"/>
          <a:cs typeface="Arial" charset="0"/>
        </a:defRPr>
      </a:lvl2pPr>
      <a:lvl3pPr algn="ctr" defTabSz="899320" rtl="0" eaLnBrk="0" fontAlgn="base" hangingPunct="0">
        <a:spcBef>
          <a:spcPct val="0"/>
        </a:spcBef>
        <a:spcAft>
          <a:spcPct val="0"/>
        </a:spcAft>
        <a:defRPr sz="4324">
          <a:solidFill>
            <a:schemeClr val="tx2"/>
          </a:solidFill>
          <a:latin typeface="Arial" charset="0"/>
          <a:cs typeface="Arial" charset="0"/>
        </a:defRPr>
      </a:lvl3pPr>
      <a:lvl4pPr algn="ctr" defTabSz="899320" rtl="0" eaLnBrk="0" fontAlgn="base" hangingPunct="0">
        <a:spcBef>
          <a:spcPct val="0"/>
        </a:spcBef>
        <a:spcAft>
          <a:spcPct val="0"/>
        </a:spcAft>
        <a:defRPr sz="4324">
          <a:solidFill>
            <a:schemeClr val="tx2"/>
          </a:solidFill>
          <a:latin typeface="Arial" charset="0"/>
          <a:cs typeface="Arial" charset="0"/>
        </a:defRPr>
      </a:lvl4pPr>
      <a:lvl5pPr algn="ctr" defTabSz="899320" rtl="0" eaLnBrk="0" fontAlgn="base" hangingPunct="0">
        <a:spcBef>
          <a:spcPct val="0"/>
        </a:spcBef>
        <a:spcAft>
          <a:spcPct val="0"/>
        </a:spcAft>
        <a:defRPr sz="4324">
          <a:solidFill>
            <a:schemeClr val="tx2"/>
          </a:solidFill>
          <a:latin typeface="Arial" charset="0"/>
          <a:cs typeface="Arial" charset="0"/>
        </a:defRPr>
      </a:lvl5pPr>
      <a:lvl6pPr marL="403433" algn="ctr" defTabSz="899320" rtl="0" fontAlgn="base">
        <a:spcBef>
          <a:spcPct val="0"/>
        </a:spcBef>
        <a:spcAft>
          <a:spcPct val="0"/>
        </a:spcAft>
        <a:defRPr sz="4324">
          <a:solidFill>
            <a:schemeClr val="tx2"/>
          </a:solidFill>
          <a:latin typeface="Arial" charset="0"/>
          <a:cs typeface="Arial" charset="0"/>
        </a:defRPr>
      </a:lvl6pPr>
      <a:lvl7pPr marL="806867" algn="ctr" defTabSz="899320" rtl="0" fontAlgn="base">
        <a:spcBef>
          <a:spcPct val="0"/>
        </a:spcBef>
        <a:spcAft>
          <a:spcPct val="0"/>
        </a:spcAft>
        <a:defRPr sz="4324">
          <a:solidFill>
            <a:schemeClr val="tx2"/>
          </a:solidFill>
          <a:latin typeface="Arial" charset="0"/>
          <a:cs typeface="Arial" charset="0"/>
        </a:defRPr>
      </a:lvl7pPr>
      <a:lvl8pPr marL="1210300" algn="ctr" defTabSz="899320" rtl="0" fontAlgn="base">
        <a:spcBef>
          <a:spcPct val="0"/>
        </a:spcBef>
        <a:spcAft>
          <a:spcPct val="0"/>
        </a:spcAft>
        <a:defRPr sz="4324">
          <a:solidFill>
            <a:schemeClr val="tx2"/>
          </a:solidFill>
          <a:latin typeface="Arial" charset="0"/>
          <a:cs typeface="Arial" charset="0"/>
        </a:defRPr>
      </a:lvl8pPr>
      <a:lvl9pPr marL="1613733" algn="ctr" defTabSz="899320" rtl="0" fontAlgn="base">
        <a:spcBef>
          <a:spcPct val="0"/>
        </a:spcBef>
        <a:spcAft>
          <a:spcPct val="0"/>
        </a:spcAft>
        <a:defRPr sz="4324">
          <a:solidFill>
            <a:schemeClr val="tx2"/>
          </a:solidFill>
          <a:latin typeface="Arial" charset="0"/>
          <a:cs typeface="Arial" charset="0"/>
        </a:defRPr>
      </a:lvl9pPr>
    </p:titleStyle>
    <p:bodyStyle>
      <a:lvl1pPr marL="337596" indent="-337596" algn="l" defTabSz="899320" rtl="0" eaLnBrk="0" fontAlgn="base" hangingPunct="0">
        <a:spcBef>
          <a:spcPct val="20000"/>
        </a:spcBef>
        <a:spcAft>
          <a:spcPct val="0"/>
        </a:spcAft>
        <a:buChar char="•"/>
        <a:defRPr sz="3177">
          <a:solidFill>
            <a:schemeClr val="tx1"/>
          </a:solidFill>
          <a:latin typeface="+mn-lt"/>
          <a:ea typeface="+mn-ea"/>
          <a:cs typeface="+mn-cs"/>
        </a:defRPr>
      </a:lvl1pPr>
      <a:lvl2pPr marL="729822" indent="-280162" algn="l" defTabSz="899320" rtl="0" eaLnBrk="0" fontAlgn="base" hangingPunct="0">
        <a:spcBef>
          <a:spcPct val="20000"/>
        </a:spcBef>
        <a:spcAft>
          <a:spcPct val="0"/>
        </a:spcAft>
        <a:buChar char="–"/>
        <a:defRPr sz="2735">
          <a:solidFill>
            <a:schemeClr val="tx1"/>
          </a:solidFill>
          <a:latin typeface="+mn-lt"/>
          <a:cs typeface="+mn-cs"/>
        </a:defRPr>
      </a:lvl2pPr>
      <a:lvl3pPr marL="1123450" indent="-224130" algn="l" defTabSz="899320" rtl="0" eaLnBrk="0" fontAlgn="base" hangingPunct="0">
        <a:spcBef>
          <a:spcPct val="20000"/>
        </a:spcBef>
        <a:spcAft>
          <a:spcPct val="0"/>
        </a:spcAft>
        <a:buChar char="•"/>
        <a:defRPr sz="2382">
          <a:solidFill>
            <a:schemeClr val="tx1"/>
          </a:solidFill>
          <a:latin typeface="+mn-lt"/>
          <a:cs typeface="+mn-cs"/>
        </a:defRPr>
      </a:lvl3pPr>
      <a:lvl4pPr marL="1573110" indent="-224130" algn="l" defTabSz="899320" rtl="0" eaLnBrk="0" fontAlgn="base" hangingPunct="0">
        <a:spcBef>
          <a:spcPct val="20000"/>
        </a:spcBef>
        <a:spcAft>
          <a:spcPct val="0"/>
        </a:spcAft>
        <a:buChar char="–"/>
        <a:defRPr sz="1941">
          <a:solidFill>
            <a:schemeClr val="tx1"/>
          </a:solidFill>
          <a:latin typeface="+mn-lt"/>
          <a:cs typeface="+mn-cs"/>
        </a:defRPr>
      </a:lvl4pPr>
      <a:lvl5pPr marL="2022770" indent="-224130" algn="l" defTabSz="899320" rtl="0" eaLnBrk="0" fontAlgn="base" hangingPunct="0">
        <a:spcBef>
          <a:spcPct val="20000"/>
        </a:spcBef>
        <a:spcAft>
          <a:spcPct val="0"/>
        </a:spcAft>
        <a:buChar char="»"/>
        <a:defRPr sz="1941">
          <a:solidFill>
            <a:schemeClr val="tx1"/>
          </a:solidFill>
          <a:latin typeface="+mn-lt"/>
          <a:cs typeface="+mn-cs"/>
        </a:defRPr>
      </a:lvl5pPr>
      <a:lvl6pPr marL="2426203" indent="-224130" algn="l" defTabSz="899320" rtl="0" fontAlgn="base">
        <a:spcBef>
          <a:spcPct val="20000"/>
        </a:spcBef>
        <a:spcAft>
          <a:spcPct val="0"/>
        </a:spcAft>
        <a:buChar char="»"/>
        <a:defRPr sz="1941">
          <a:solidFill>
            <a:schemeClr val="tx1"/>
          </a:solidFill>
          <a:latin typeface="+mn-lt"/>
          <a:cs typeface="+mn-cs"/>
        </a:defRPr>
      </a:lvl6pPr>
      <a:lvl7pPr marL="2829636" indent="-224130" algn="l" defTabSz="899320" rtl="0" fontAlgn="base">
        <a:spcBef>
          <a:spcPct val="20000"/>
        </a:spcBef>
        <a:spcAft>
          <a:spcPct val="0"/>
        </a:spcAft>
        <a:buChar char="»"/>
        <a:defRPr sz="1941">
          <a:solidFill>
            <a:schemeClr val="tx1"/>
          </a:solidFill>
          <a:latin typeface="+mn-lt"/>
          <a:cs typeface="+mn-cs"/>
        </a:defRPr>
      </a:lvl7pPr>
      <a:lvl8pPr marL="3233069" indent="-224130" algn="l" defTabSz="899320" rtl="0" fontAlgn="base">
        <a:spcBef>
          <a:spcPct val="20000"/>
        </a:spcBef>
        <a:spcAft>
          <a:spcPct val="0"/>
        </a:spcAft>
        <a:buChar char="»"/>
        <a:defRPr sz="1941">
          <a:solidFill>
            <a:schemeClr val="tx1"/>
          </a:solidFill>
          <a:latin typeface="+mn-lt"/>
          <a:cs typeface="+mn-cs"/>
        </a:defRPr>
      </a:lvl8pPr>
      <a:lvl9pPr marL="3636503" indent="-224130" algn="l" defTabSz="899320" rtl="0" fontAlgn="base">
        <a:spcBef>
          <a:spcPct val="20000"/>
        </a:spcBef>
        <a:spcAft>
          <a:spcPct val="0"/>
        </a:spcAft>
        <a:buChar char="»"/>
        <a:defRPr sz="1941">
          <a:solidFill>
            <a:schemeClr val="tx1"/>
          </a:solidFill>
          <a:latin typeface="+mn-lt"/>
          <a:cs typeface="+mn-cs"/>
        </a:defRPr>
      </a:lvl9pPr>
    </p:bodyStyle>
    <p:otherStyle>
      <a:defPPr>
        <a:defRPr lang="en-US"/>
      </a:defPPr>
      <a:lvl1pPr marL="0" algn="l" defTabSz="806867" rtl="0" eaLnBrk="1" latinLnBrk="0" hangingPunct="1">
        <a:defRPr sz="1588" kern="1200">
          <a:solidFill>
            <a:schemeClr val="tx1"/>
          </a:solidFill>
          <a:latin typeface="+mn-lt"/>
          <a:ea typeface="+mn-ea"/>
          <a:cs typeface="+mn-cs"/>
        </a:defRPr>
      </a:lvl1pPr>
      <a:lvl2pPr marL="403433" algn="l" defTabSz="806867" rtl="0" eaLnBrk="1" latinLnBrk="0" hangingPunct="1">
        <a:defRPr sz="1588" kern="1200">
          <a:solidFill>
            <a:schemeClr val="tx1"/>
          </a:solidFill>
          <a:latin typeface="+mn-lt"/>
          <a:ea typeface="+mn-ea"/>
          <a:cs typeface="+mn-cs"/>
        </a:defRPr>
      </a:lvl2pPr>
      <a:lvl3pPr marL="806867" algn="l" defTabSz="806867" rtl="0" eaLnBrk="1" latinLnBrk="0" hangingPunct="1">
        <a:defRPr sz="1588" kern="1200">
          <a:solidFill>
            <a:schemeClr val="tx1"/>
          </a:solidFill>
          <a:latin typeface="+mn-lt"/>
          <a:ea typeface="+mn-ea"/>
          <a:cs typeface="+mn-cs"/>
        </a:defRPr>
      </a:lvl3pPr>
      <a:lvl4pPr marL="1210300" algn="l" defTabSz="806867" rtl="0" eaLnBrk="1" latinLnBrk="0" hangingPunct="1">
        <a:defRPr sz="1588" kern="1200">
          <a:solidFill>
            <a:schemeClr val="tx1"/>
          </a:solidFill>
          <a:latin typeface="+mn-lt"/>
          <a:ea typeface="+mn-ea"/>
          <a:cs typeface="+mn-cs"/>
        </a:defRPr>
      </a:lvl4pPr>
      <a:lvl5pPr marL="1613733" algn="l" defTabSz="806867" rtl="0" eaLnBrk="1" latinLnBrk="0" hangingPunct="1">
        <a:defRPr sz="1588" kern="1200">
          <a:solidFill>
            <a:schemeClr val="tx1"/>
          </a:solidFill>
          <a:latin typeface="+mn-lt"/>
          <a:ea typeface="+mn-ea"/>
          <a:cs typeface="+mn-cs"/>
        </a:defRPr>
      </a:lvl5pPr>
      <a:lvl6pPr marL="2017166" algn="l" defTabSz="806867" rtl="0" eaLnBrk="1" latinLnBrk="0" hangingPunct="1">
        <a:defRPr sz="1588" kern="1200">
          <a:solidFill>
            <a:schemeClr val="tx1"/>
          </a:solidFill>
          <a:latin typeface="+mn-lt"/>
          <a:ea typeface="+mn-ea"/>
          <a:cs typeface="+mn-cs"/>
        </a:defRPr>
      </a:lvl6pPr>
      <a:lvl7pPr marL="2420600" algn="l" defTabSz="806867" rtl="0" eaLnBrk="1" latinLnBrk="0" hangingPunct="1">
        <a:defRPr sz="1588" kern="1200">
          <a:solidFill>
            <a:schemeClr val="tx1"/>
          </a:solidFill>
          <a:latin typeface="+mn-lt"/>
          <a:ea typeface="+mn-ea"/>
          <a:cs typeface="+mn-cs"/>
        </a:defRPr>
      </a:lvl7pPr>
      <a:lvl8pPr marL="2824033" algn="l" defTabSz="806867" rtl="0" eaLnBrk="1" latinLnBrk="0" hangingPunct="1">
        <a:defRPr sz="1588" kern="1200">
          <a:solidFill>
            <a:schemeClr val="tx1"/>
          </a:solidFill>
          <a:latin typeface="+mn-lt"/>
          <a:ea typeface="+mn-ea"/>
          <a:cs typeface="+mn-cs"/>
        </a:defRPr>
      </a:lvl8pPr>
      <a:lvl9pPr marL="3227466" algn="l" defTabSz="806867" rtl="0" eaLnBrk="1" latinLnBrk="0" hangingPunct="1">
        <a:defRPr sz="158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655" y="189476"/>
            <a:ext cx="10950145" cy="5436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095632"/>
            <a:ext cx="10515600" cy="508133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1"/>
            <a:ext cx="12192000" cy="8402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Tree>
    <p:extLst>
      <p:ext uri="{BB962C8B-B14F-4D97-AF65-F5344CB8AC3E}">
        <p14:creationId xmlns:p14="http://schemas.microsoft.com/office/powerpoint/2010/main" val="122191697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l" defTabSz="665665" rtl="0" eaLnBrk="1" latinLnBrk="0" hangingPunct="1">
        <a:lnSpc>
          <a:spcPct val="90000"/>
        </a:lnSpc>
        <a:spcBef>
          <a:spcPct val="0"/>
        </a:spcBef>
        <a:buNone/>
        <a:defRPr sz="3203" kern="1200">
          <a:solidFill>
            <a:schemeClr val="bg1"/>
          </a:solidFill>
          <a:latin typeface="+mj-lt"/>
          <a:ea typeface="+mj-ea"/>
          <a:cs typeface="+mj-cs"/>
        </a:defRPr>
      </a:lvl1pPr>
    </p:titleStyle>
    <p:bodyStyle>
      <a:lvl1pPr marL="166416" indent="-166416" algn="l" defTabSz="665665" rtl="0" eaLnBrk="1" latinLnBrk="0" hangingPunct="1">
        <a:lnSpc>
          <a:spcPct val="90000"/>
        </a:lnSpc>
        <a:spcBef>
          <a:spcPts val="728"/>
        </a:spcBef>
        <a:buFont typeface="Arial" panose="020B0604020202020204" pitchFamily="34" charset="0"/>
        <a:buChar char="•"/>
        <a:defRPr sz="2038" kern="1200">
          <a:solidFill>
            <a:schemeClr val="tx1">
              <a:lumMod val="65000"/>
              <a:lumOff val="35000"/>
            </a:schemeClr>
          </a:solidFill>
          <a:latin typeface="+mn-lt"/>
          <a:ea typeface="+mn-ea"/>
          <a:cs typeface="+mn-cs"/>
        </a:defRPr>
      </a:lvl1pPr>
      <a:lvl2pPr marL="499249" indent="-166416" algn="l" defTabSz="665665" rtl="0" eaLnBrk="1" latinLnBrk="0" hangingPunct="1">
        <a:lnSpc>
          <a:spcPct val="90000"/>
        </a:lnSpc>
        <a:spcBef>
          <a:spcPts val="364"/>
        </a:spcBef>
        <a:buFont typeface="Arial" panose="020B0604020202020204" pitchFamily="34" charset="0"/>
        <a:buChar char="•"/>
        <a:defRPr sz="1747" kern="1200">
          <a:solidFill>
            <a:schemeClr val="tx1">
              <a:lumMod val="65000"/>
              <a:lumOff val="35000"/>
            </a:schemeClr>
          </a:solidFill>
          <a:latin typeface="+mn-lt"/>
          <a:ea typeface="+mn-ea"/>
          <a:cs typeface="+mn-cs"/>
        </a:defRPr>
      </a:lvl2pPr>
      <a:lvl3pPr marL="832081" indent="-166416" algn="l" defTabSz="665665" rtl="0" eaLnBrk="1" latinLnBrk="0" hangingPunct="1">
        <a:lnSpc>
          <a:spcPct val="90000"/>
        </a:lnSpc>
        <a:spcBef>
          <a:spcPts val="364"/>
        </a:spcBef>
        <a:buFont typeface="Arial" panose="020B0604020202020204" pitchFamily="34" charset="0"/>
        <a:buChar char="•"/>
        <a:defRPr sz="1456" kern="1200">
          <a:solidFill>
            <a:schemeClr val="tx1">
              <a:lumMod val="65000"/>
              <a:lumOff val="35000"/>
            </a:schemeClr>
          </a:solidFill>
          <a:latin typeface="+mn-lt"/>
          <a:ea typeface="+mn-ea"/>
          <a:cs typeface="+mn-cs"/>
        </a:defRPr>
      </a:lvl3pPr>
      <a:lvl4pPr marL="1164914"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4pPr>
      <a:lvl5pPr marL="1497746"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p:bodyStyle>
    <p:otherStyle>
      <a:defPPr>
        <a:defRPr lang="en-US"/>
      </a:defPPr>
      <a:lvl1pPr marL="0" algn="l" defTabSz="665665" rtl="0" eaLnBrk="1" latinLnBrk="0" hangingPunct="1">
        <a:defRPr sz="1310" kern="1200">
          <a:solidFill>
            <a:schemeClr val="tx1"/>
          </a:solidFill>
          <a:latin typeface="+mn-lt"/>
          <a:ea typeface="+mn-ea"/>
          <a:cs typeface="+mn-cs"/>
        </a:defRPr>
      </a:lvl1pPr>
      <a:lvl2pPr marL="332832" algn="l" defTabSz="665665" rtl="0" eaLnBrk="1" latinLnBrk="0" hangingPunct="1">
        <a:defRPr sz="1310" kern="1200">
          <a:solidFill>
            <a:schemeClr val="tx1"/>
          </a:solidFill>
          <a:latin typeface="+mn-lt"/>
          <a:ea typeface="+mn-ea"/>
          <a:cs typeface="+mn-cs"/>
        </a:defRPr>
      </a:lvl2pPr>
      <a:lvl3pPr marL="665665" algn="l" defTabSz="665665" rtl="0" eaLnBrk="1" latinLnBrk="0" hangingPunct="1">
        <a:defRPr sz="1310" kern="1200">
          <a:solidFill>
            <a:schemeClr val="tx1"/>
          </a:solidFill>
          <a:latin typeface="+mn-lt"/>
          <a:ea typeface="+mn-ea"/>
          <a:cs typeface="+mn-cs"/>
        </a:defRPr>
      </a:lvl3pPr>
      <a:lvl4pPr marL="998497" algn="l" defTabSz="665665" rtl="0" eaLnBrk="1" latinLnBrk="0" hangingPunct="1">
        <a:defRPr sz="1310" kern="1200">
          <a:solidFill>
            <a:schemeClr val="tx1"/>
          </a:solidFill>
          <a:latin typeface="+mn-lt"/>
          <a:ea typeface="+mn-ea"/>
          <a:cs typeface="+mn-cs"/>
        </a:defRPr>
      </a:lvl4pPr>
      <a:lvl5pPr marL="1331330" algn="l" defTabSz="665665" rtl="0" eaLnBrk="1" latinLnBrk="0" hangingPunct="1">
        <a:defRPr sz="1310" kern="1200">
          <a:solidFill>
            <a:schemeClr val="tx1"/>
          </a:solidFill>
          <a:latin typeface="+mn-lt"/>
          <a:ea typeface="+mn-ea"/>
          <a:cs typeface="+mn-cs"/>
        </a:defRPr>
      </a:lvl5pPr>
      <a:lvl6pPr marL="1664162" algn="l" defTabSz="665665" rtl="0" eaLnBrk="1" latinLnBrk="0" hangingPunct="1">
        <a:defRPr sz="1310" kern="1200">
          <a:solidFill>
            <a:schemeClr val="tx1"/>
          </a:solidFill>
          <a:latin typeface="+mn-lt"/>
          <a:ea typeface="+mn-ea"/>
          <a:cs typeface="+mn-cs"/>
        </a:defRPr>
      </a:lvl6pPr>
      <a:lvl7pPr marL="1996995" algn="l" defTabSz="665665" rtl="0" eaLnBrk="1" latinLnBrk="0" hangingPunct="1">
        <a:defRPr sz="1310" kern="1200">
          <a:solidFill>
            <a:schemeClr val="tx1"/>
          </a:solidFill>
          <a:latin typeface="+mn-lt"/>
          <a:ea typeface="+mn-ea"/>
          <a:cs typeface="+mn-cs"/>
        </a:defRPr>
      </a:lvl7pPr>
      <a:lvl8pPr marL="2329827" algn="l" defTabSz="665665" rtl="0" eaLnBrk="1" latinLnBrk="0" hangingPunct="1">
        <a:defRPr sz="1310" kern="1200">
          <a:solidFill>
            <a:schemeClr val="tx1"/>
          </a:solidFill>
          <a:latin typeface="+mn-lt"/>
          <a:ea typeface="+mn-ea"/>
          <a:cs typeface="+mn-cs"/>
        </a:defRPr>
      </a:lvl8pPr>
      <a:lvl9pPr marL="2662660" algn="l" defTabSz="665665" rtl="0" eaLnBrk="1" latinLnBrk="0" hangingPunct="1">
        <a:defRPr sz="131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36699"/>
        </a:solidFill>
        <a:effectLst/>
      </p:bgPr>
    </p:bg>
    <p:spTree>
      <p:nvGrpSpPr>
        <p:cNvPr id="1" name=""/>
        <p:cNvGrpSpPr/>
        <p:nvPr/>
      </p:nvGrpSpPr>
      <p:grpSpPr>
        <a:xfrm>
          <a:off x="0" y="0"/>
          <a:ext cx="0" cy="0"/>
          <a:chOff x="0" y="0"/>
          <a:chExt cx="0" cy="0"/>
        </a:xfrm>
      </p:grpSpPr>
      <p:pic>
        <p:nvPicPr>
          <p:cNvPr id="1026" name="Picture 3" descr="PowerPoint_Interop_subp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0"/>
            <a:ext cx="1219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4"/>
          <p:cNvSpPr>
            <a:spLocks noGrp="1" noChangeArrowheads="1"/>
          </p:cNvSpPr>
          <p:nvPr>
            <p:ph type="title"/>
          </p:nvPr>
        </p:nvSpPr>
        <p:spPr bwMode="auto">
          <a:xfrm>
            <a:off x="3454400" y="-152400"/>
            <a:ext cx="863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t>Click to edit Master title style</a:t>
            </a:r>
          </a:p>
        </p:txBody>
      </p:sp>
      <p:sp>
        <p:nvSpPr>
          <p:cNvPr id="1028" name="Rectangle 5"/>
          <p:cNvSpPr>
            <a:spLocks noGrp="1" noChangeArrowheads="1"/>
          </p:cNvSpPr>
          <p:nvPr>
            <p:ph type="body" idx="1"/>
          </p:nvPr>
        </p:nvSpPr>
        <p:spPr bwMode="auto">
          <a:xfrm>
            <a:off x="406400" y="1371600"/>
            <a:ext cx="1137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p>
        </p:txBody>
      </p:sp>
      <p:sp>
        <p:nvSpPr>
          <p:cNvPr id="1030" name="Line 6"/>
          <p:cNvSpPr>
            <a:spLocks noChangeShapeType="1"/>
          </p:cNvSpPr>
          <p:nvPr/>
        </p:nvSpPr>
        <p:spPr bwMode="auto">
          <a:xfrm>
            <a:off x="0" y="914400"/>
            <a:ext cx="12192000" cy="0"/>
          </a:xfrm>
          <a:prstGeom prst="line">
            <a:avLst/>
          </a:prstGeom>
          <a:noFill/>
          <a:ln w="38100">
            <a:solidFill>
              <a:srgbClr val="003399"/>
            </a:solidFill>
            <a:round/>
            <a:headEnd/>
            <a:tailEnd/>
          </a:ln>
        </p:spPr>
        <p:txBody>
          <a:bodyPr/>
          <a:lstStyle/>
          <a:p>
            <a:pPr fontAlgn="base">
              <a:spcBef>
                <a:spcPct val="0"/>
              </a:spcBef>
              <a:spcAft>
                <a:spcPct val="0"/>
              </a:spcAft>
              <a:defRPr/>
            </a:pPr>
            <a:endParaRPr lang="en-GB" sz="2400">
              <a:solidFill>
                <a:srgbClr val="000000"/>
              </a:solidFill>
              <a:cs typeface="Arial" pitchFamily="34" charset="0"/>
            </a:endParaRPr>
          </a:p>
        </p:txBody>
      </p:sp>
      <p:pic>
        <p:nvPicPr>
          <p:cNvPr id="3" name="Picture 1038" descr="tagline"/>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405717" y="6410325"/>
            <a:ext cx="540808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
          </p:nvPr>
        </p:nvSpPr>
        <p:spPr>
          <a:xfrm>
            <a:off x="9575801" y="6356351"/>
            <a:ext cx="2281767" cy="365125"/>
          </a:xfrm>
          <a:prstGeom prst="rect">
            <a:avLst/>
          </a:prstGeom>
        </p:spPr>
        <p:txBody>
          <a:bodyPr vert="horz" lIns="91440" tIns="45720" rIns="91440" bIns="45720" rtlCol="0" anchor="ctr"/>
          <a:lstStyle>
            <a:lvl1pPr algn="r">
              <a:defRPr sz="1400" smtClean="0">
                <a:solidFill>
                  <a:schemeClr val="bg1"/>
                </a:solidFill>
              </a:defRPr>
            </a:lvl1pPr>
          </a:lstStyle>
          <a:p>
            <a:pPr fontAlgn="base">
              <a:spcBef>
                <a:spcPct val="0"/>
              </a:spcBef>
              <a:spcAft>
                <a:spcPct val="0"/>
              </a:spcAft>
              <a:defRPr/>
            </a:pPr>
            <a:fld id="{B8EF6DAE-5990-4A4B-BFF4-9702741C1E00}" type="slidenum">
              <a:rPr lang="en-GB">
                <a:solidFill>
                  <a:srgbClr val="FFFFFF"/>
                </a:solidFill>
                <a:cs typeface="Arial" pitchFamily="34" charset="0"/>
              </a:rPr>
              <a:pPr fontAlgn="base">
                <a:spcBef>
                  <a:spcPct val="0"/>
                </a:spcBef>
                <a:spcAft>
                  <a:spcPct val="0"/>
                </a:spcAft>
                <a:defRPr/>
              </a:pPr>
              <a:t>‹#›</a:t>
            </a:fld>
            <a:endParaRPr lang="en-GB" dirty="0">
              <a:solidFill>
                <a:srgbClr val="FFFFFF"/>
              </a:solidFill>
              <a:cs typeface="Arial" pitchFamily="34" charset="0"/>
            </a:endParaRPr>
          </a:p>
        </p:txBody>
      </p:sp>
    </p:spTree>
    <p:extLst>
      <p:ext uri="{BB962C8B-B14F-4D97-AF65-F5344CB8AC3E}">
        <p14:creationId xmlns:p14="http://schemas.microsoft.com/office/powerpoint/2010/main" val="270560949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Lst>
  <p:hf hdr="0" ftr="0" dt="0"/>
  <p:txStyles>
    <p:titleStyle>
      <a:lvl1pPr algn="r" rtl="0" eaLnBrk="0" fontAlgn="base" hangingPunct="0">
        <a:spcBef>
          <a:spcPct val="0"/>
        </a:spcBef>
        <a:spcAft>
          <a:spcPct val="0"/>
        </a:spcAft>
        <a:defRPr sz="3200" b="1">
          <a:solidFill>
            <a:schemeClr val="bg1"/>
          </a:solidFill>
          <a:latin typeface="+mj-lt"/>
          <a:ea typeface="+mj-ea"/>
          <a:cs typeface="+mj-cs"/>
        </a:defRPr>
      </a:lvl1pPr>
      <a:lvl2pPr algn="r" rtl="0" eaLnBrk="0" fontAlgn="base" hangingPunct="0">
        <a:spcBef>
          <a:spcPct val="0"/>
        </a:spcBef>
        <a:spcAft>
          <a:spcPct val="0"/>
        </a:spcAft>
        <a:defRPr sz="3200" b="1">
          <a:solidFill>
            <a:schemeClr val="bg1"/>
          </a:solidFill>
          <a:latin typeface="Arial" charset="0"/>
        </a:defRPr>
      </a:lvl2pPr>
      <a:lvl3pPr algn="r" rtl="0" eaLnBrk="0" fontAlgn="base" hangingPunct="0">
        <a:spcBef>
          <a:spcPct val="0"/>
        </a:spcBef>
        <a:spcAft>
          <a:spcPct val="0"/>
        </a:spcAft>
        <a:defRPr sz="3200" b="1">
          <a:solidFill>
            <a:schemeClr val="bg1"/>
          </a:solidFill>
          <a:latin typeface="Arial" charset="0"/>
        </a:defRPr>
      </a:lvl3pPr>
      <a:lvl4pPr algn="r" rtl="0" eaLnBrk="0" fontAlgn="base" hangingPunct="0">
        <a:spcBef>
          <a:spcPct val="0"/>
        </a:spcBef>
        <a:spcAft>
          <a:spcPct val="0"/>
        </a:spcAft>
        <a:defRPr sz="3200" b="1">
          <a:solidFill>
            <a:schemeClr val="bg1"/>
          </a:solidFill>
          <a:latin typeface="Arial" charset="0"/>
        </a:defRPr>
      </a:lvl4pPr>
      <a:lvl5pPr algn="r" rtl="0" eaLnBrk="0" fontAlgn="base" hangingPunct="0">
        <a:spcBef>
          <a:spcPct val="0"/>
        </a:spcBef>
        <a:spcAft>
          <a:spcPct val="0"/>
        </a:spcAft>
        <a:defRPr sz="3200" b="1">
          <a:solidFill>
            <a:schemeClr val="bg1"/>
          </a:solidFill>
          <a:latin typeface="Arial" charset="0"/>
        </a:defRPr>
      </a:lvl5pPr>
      <a:lvl6pPr marL="457200" algn="r" rtl="0" fontAlgn="base">
        <a:spcBef>
          <a:spcPct val="0"/>
        </a:spcBef>
        <a:spcAft>
          <a:spcPct val="0"/>
        </a:spcAft>
        <a:defRPr sz="3200" b="1">
          <a:solidFill>
            <a:schemeClr val="bg1"/>
          </a:solidFill>
          <a:latin typeface="Arial" charset="0"/>
        </a:defRPr>
      </a:lvl6pPr>
      <a:lvl7pPr marL="914400" algn="r" rtl="0" fontAlgn="base">
        <a:spcBef>
          <a:spcPct val="0"/>
        </a:spcBef>
        <a:spcAft>
          <a:spcPct val="0"/>
        </a:spcAft>
        <a:defRPr sz="3200" b="1">
          <a:solidFill>
            <a:schemeClr val="bg1"/>
          </a:solidFill>
          <a:latin typeface="Arial" charset="0"/>
        </a:defRPr>
      </a:lvl7pPr>
      <a:lvl8pPr marL="1371600" algn="r" rtl="0" fontAlgn="base">
        <a:spcBef>
          <a:spcPct val="0"/>
        </a:spcBef>
        <a:spcAft>
          <a:spcPct val="0"/>
        </a:spcAft>
        <a:defRPr sz="3200" b="1">
          <a:solidFill>
            <a:schemeClr val="bg1"/>
          </a:solidFill>
          <a:latin typeface="Arial" charset="0"/>
        </a:defRPr>
      </a:lvl8pPr>
      <a:lvl9pPr marL="1828800" algn="r" rtl="0" fontAlgn="base">
        <a:spcBef>
          <a:spcPct val="0"/>
        </a:spcBef>
        <a:spcAft>
          <a:spcPct val="0"/>
        </a:spcAft>
        <a:defRPr sz="3200" b="1">
          <a:solidFill>
            <a:schemeClr val="bg1"/>
          </a:solidFill>
          <a:latin typeface="Arial" charset="0"/>
        </a:defRPr>
      </a:lvl9pPr>
    </p:titleStyle>
    <p:bodyStyle>
      <a:lvl1pPr marL="342900" indent="-342900" algn="l" rtl="0" eaLnBrk="0" fontAlgn="base" hangingPunct="0">
        <a:spcBef>
          <a:spcPct val="20000"/>
        </a:spcBef>
        <a:spcAft>
          <a:spcPct val="0"/>
        </a:spcAft>
        <a:buChar char="•"/>
        <a:defRPr sz="24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1"/>
          </a:solidFill>
          <a:latin typeface="+mn-lt"/>
        </a:defRPr>
      </a:lvl2pPr>
      <a:lvl3pPr marL="1143000" indent="-228600" algn="l" rtl="0" eaLnBrk="0" fontAlgn="base" hangingPunct="0">
        <a:spcBef>
          <a:spcPct val="20000"/>
        </a:spcBef>
        <a:spcAft>
          <a:spcPct val="0"/>
        </a:spcAft>
        <a:buChar char="•"/>
        <a:defRPr>
          <a:solidFill>
            <a:schemeClr val="bg1"/>
          </a:solidFill>
          <a:latin typeface="+mn-lt"/>
        </a:defRPr>
      </a:lvl3pPr>
      <a:lvl4pPr marL="1600200" indent="-228600" algn="l" rtl="0" eaLnBrk="0" fontAlgn="base" hangingPunct="0">
        <a:spcBef>
          <a:spcPct val="20000"/>
        </a:spcBef>
        <a:spcAft>
          <a:spcPct val="0"/>
        </a:spcAft>
        <a:buChar char="–"/>
        <a:defRPr sz="1600">
          <a:solidFill>
            <a:schemeClr val="bg1"/>
          </a:solidFill>
          <a:latin typeface="+mn-lt"/>
        </a:defRPr>
      </a:lvl4pPr>
      <a:lvl5pPr marL="2057400" indent="-228600" algn="l" rtl="0" eaLnBrk="0" fontAlgn="base" hangingPunct="0">
        <a:spcBef>
          <a:spcPct val="20000"/>
        </a:spcBef>
        <a:spcAft>
          <a:spcPct val="0"/>
        </a:spcAft>
        <a:buChar char="»"/>
        <a:defRPr sz="1600">
          <a:solidFill>
            <a:schemeClr val="bg1"/>
          </a:solidFill>
          <a:latin typeface="+mn-lt"/>
        </a:defRPr>
      </a:lvl5pPr>
      <a:lvl6pPr marL="2514600" indent="-228600" algn="l" rtl="0" fontAlgn="base">
        <a:spcBef>
          <a:spcPct val="20000"/>
        </a:spcBef>
        <a:spcAft>
          <a:spcPct val="0"/>
        </a:spcAft>
        <a:buChar char="»"/>
        <a:defRPr sz="1600">
          <a:solidFill>
            <a:schemeClr val="bg1"/>
          </a:solidFill>
          <a:effectLst>
            <a:outerShdw blurRad="38100" dist="38100" dir="2700000" algn="tl">
              <a:srgbClr val="000000"/>
            </a:outerShdw>
          </a:effectLst>
          <a:latin typeface="+mn-lt"/>
        </a:defRPr>
      </a:lvl6pPr>
      <a:lvl7pPr marL="2971800" indent="-228600" algn="l" rtl="0" fontAlgn="base">
        <a:spcBef>
          <a:spcPct val="20000"/>
        </a:spcBef>
        <a:spcAft>
          <a:spcPct val="0"/>
        </a:spcAft>
        <a:buChar char="»"/>
        <a:defRPr sz="1600">
          <a:solidFill>
            <a:schemeClr val="bg1"/>
          </a:solidFill>
          <a:effectLst>
            <a:outerShdw blurRad="38100" dist="38100" dir="2700000" algn="tl">
              <a:srgbClr val="000000"/>
            </a:outerShdw>
          </a:effectLst>
          <a:latin typeface="+mn-lt"/>
        </a:defRPr>
      </a:lvl7pPr>
      <a:lvl8pPr marL="3429000" indent="-228600" algn="l" rtl="0" fontAlgn="base">
        <a:spcBef>
          <a:spcPct val="20000"/>
        </a:spcBef>
        <a:spcAft>
          <a:spcPct val="0"/>
        </a:spcAft>
        <a:buChar char="»"/>
        <a:defRPr sz="1600">
          <a:solidFill>
            <a:schemeClr val="bg1"/>
          </a:solidFill>
          <a:effectLst>
            <a:outerShdw blurRad="38100" dist="38100" dir="2700000" algn="tl">
              <a:srgbClr val="000000"/>
            </a:outerShdw>
          </a:effectLst>
          <a:latin typeface="+mn-lt"/>
        </a:defRPr>
      </a:lvl8pPr>
      <a:lvl9pPr marL="3886200" indent="-228600" algn="l" rtl="0" fontAlgn="base">
        <a:spcBef>
          <a:spcPct val="20000"/>
        </a:spcBef>
        <a:spcAft>
          <a:spcPct val="0"/>
        </a:spcAft>
        <a:buChar char="»"/>
        <a:defRPr sz="1600">
          <a:solidFill>
            <a:schemeClr val="bg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14E55A3-C4EE-45C9-B82B-8F84977200B5}"/>
              </a:ext>
            </a:extLst>
          </p:cNvPr>
          <p:cNvSpPr>
            <a:spLocks noGrp="1" noChangeArrowheads="1"/>
          </p:cNvSpPr>
          <p:nvPr>
            <p:ph type="title"/>
          </p:nvPr>
        </p:nvSpPr>
        <p:spPr bwMode="auto">
          <a:xfrm>
            <a:off x="457200" y="280989"/>
            <a:ext cx="1127971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8A4668B-1F84-4E6A-B26D-AE7DC0BEE23D}"/>
              </a:ext>
            </a:extLst>
          </p:cNvPr>
          <p:cNvSpPr>
            <a:spLocks noGrp="1" noChangeArrowheads="1"/>
          </p:cNvSpPr>
          <p:nvPr>
            <p:ph type="body" idx="1"/>
          </p:nvPr>
        </p:nvSpPr>
        <p:spPr bwMode="auto">
          <a:xfrm>
            <a:off x="457200" y="1727200"/>
            <a:ext cx="11279717" cy="42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4">
            <a:extLst>
              <a:ext uri="{FF2B5EF4-FFF2-40B4-BE49-F238E27FC236}">
                <a16:creationId xmlns:a16="http://schemas.microsoft.com/office/drawing/2014/main" id="{EFE5883A-17FB-4BEF-910E-0B564F3663D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25451" y="6083300"/>
            <a:ext cx="2133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9602" name="Text Box 18">
            <a:extLst>
              <a:ext uri="{FF2B5EF4-FFF2-40B4-BE49-F238E27FC236}">
                <a16:creationId xmlns:a16="http://schemas.microsoft.com/office/drawing/2014/main" id="{2719267F-83BD-4D6E-8558-6063E7633C56}"/>
              </a:ext>
            </a:extLst>
          </p:cNvPr>
          <p:cNvSpPr txBox="1">
            <a:spLocks noChangeArrowheads="1"/>
          </p:cNvSpPr>
          <p:nvPr userDrawn="1"/>
        </p:nvSpPr>
        <p:spPr bwMode="auto">
          <a:xfrm>
            <a:off x="8589434" y="6229351"/>
            <a:ext cx="3274484" cy="466281"/>
          </a:xfrm>
          <a:prstGeom prst="rect">
            <a:avLst/>
          </a:prstGeom>
          <a:noFill/>
          <a:ln w="9525">
            <a:noFill/>
            <a:miter lim="800000"/>
            <a:headEnd/>
            <a:tailEnd/>
          </a:ln>
          <a:effectLst/>
        </p:spPr>
        <p:txBody>
          <a:bodyPr>
            <a:spAutoFit/>
          </a:bodyP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r">
              <a:lnSpc>
                <a:spcPct val="90000"/>
              </a:lnSpc>
            </a:pPr>
            <a:fld id="{44AA71C1-8647-4A82-AF80-496AA67283EE}" type="slidenum">
              <a:rPr lang="en-US" altLang="en-US" sz="900"/>
              <a:pPr algn="r">
                <a:lnSpc>
                  <a:spcPct val="90000"/>
                </a:lnSpc>
              </a:pPr>
              <a:t>‹#›</a:t>
            </a:fld>
            <a:r>
              <a:rPr lang="en-US" altLang="en-US" sz="900"/>
              <a:t> /</a:t>
            </a:r>
          </a:p>
          <a:p>
            <a:pPr algn="r">
              <a:lnSpc>
                <a:spcPct val="90000"/>
              </a:lnSpc>
            </a:pPr>
            <a:r>
              <a:rPr lang="en-US" altLang="en-US" sz="900"/>
              <a:t>GE Title or job number /</a:t>
            </a:r>
          </a:p>
          <a:p>
            <a:pPr algn="r">
              <a:lnSpc>
                <a:spcPct val="90000"/>
              </a:lnSpc>
            </a:pPr>
            <a:fld id="{F584884A-F1CE-4316-A6DC-8EA72C2CB617}" type="datetime1">
              <a:rPr lang="en-US" altLang="en-US" sz="900"/>
              <a:pPr algn="r">
                <a:lnSpc>
                  <a:spcPct val="90000"/>
                </a:lnSpc>
              </a:pPr>
              <a:t>2/20/2020</a:t>
            </a:fld>
            <a:endParaRPr lang="en-US" altLang="en-US" sz="3200"/>
          </a:p>
        </p:txBody>
      </p:sp>
    </p:spTree>
    <p:extLst>
      <p:ext uri="{BB962C8B-B14F-4D97-AF65-F5344CB8AC3E}">
        <p14:creationId xmlns:p14="http://schemas.microsoft.com/office/powerpoint/2010/main" val="218600346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ransition>
    <p:fade/>
  </p:transition>
  <p:txStyles>
    <p:titleStyle>
      <a:lvl1pPr algn="l" rtl="0" eaLnBrk="0" fontAlgn="base" hangingPunct="0">
        <a:lnSpc>
          <a:spcPct val="90000"/>
        </a:lnSpc>
        <a:spcBef>
          <a:spcPct val="0"/>
        </a:spcBef>
        <a:spcAft>
          <a:spcPct val="0"/>
        </a:spcAft>
        <a:defRPr sz="4000">
          <a:solidFill>
            <a:srgbClr val="1E4191"/>
          </a:solidFill>
          <a:latin typeface="+mj-lt"/>
          <a:ea typeface="MS PGothic" panose="020B0600070205080204" pitchFamily="34" charset="-128"/>
          <a:cs typeface="GE Inspira Medium"/>
        </a:defRPr>
      </a:lvl1pPr>
      <a:lvl2pPr algn="l" rtl="0" eaLnBrk="0" fontAlgn="base" hangingPunct="0">
        <a:lnSpc>
          <a:spcPct val="90000"/>
        </a:lnSpc>
        <a:spcBef>
          <a:spcPct val="0"/>
        </a:spcBef>
        <a:spcAft>
          <a:spcPct val="0"/>
        </a:spcAft>
        <a:defRPr sz="4000">
          <a:solidFill>
            <a:srgbClr val="1E4191"/>
          </a:solidFill>
          <a:latin typeface="GE Inspira Pitch" charset="0"/>
          <a:ea typeface="MS PGothic" panose="020B0600070205080204" pitchFamily="34" charset="-128"/>
        </a:defRPr>
      </a:lvl2pPr>
      <a:lvl3pPr algn="l" rtl="0" eaLnBrk="0" fontAlgn="base" hangingPunct="0">
        <a:lnSpc>
          <a:spcPct val="90000"/>
        </a:lnSpc>
        <a:spcBef>
          <a:spcPct val="0"/>
        </a:spcBef>
        <a:spcAft>
          <a:spcPct val="0"/>
        </a:spcAft>
        <a:defRPr sz="4000">
          <a:solidFill>
            <a:srgbClr val="1E4191"/>
          </a:solidFill>
          <a:latin typeface="GE Inspira Pitch" charset="0"/>
          <a:ea typeface="MS PGothic" panose="020B0600070205080204" pitchFamily="34" charset="-128"/>
        </a:defRPr>
      </a:lvl3pPr>
      <a:lvl4pPr algn="l" rtl="0" eaLnBrk="0" fontAlgn="base" hangingPunct="0">
        <a:lnSpc>
          <a:spcPct val="90000"/>
        </a:lnSpc>
        <a:spcBef>
          <a:spcPct val="0"/>
        </a:spcBef>
        <a:spcAft>
          <a:spcPct val="0"/>
        </a:spcAft>
        <a:defRPr sz="4000">
          <a:solidFill>
            <a:srgbClr val="1E4191"/>
          </a:solidFill>
          <a:latin typeface="GE Inspira Pitch" charset="0"/>
          <a:ea typeface="MS PGothic" panose="020B0600070205080204" pitchFamily="34" charset="-128"/>
        </a:defRPr>
      </a:lvl4pPr>
      <a:lvl5pPr algn="l" rtl="0" eaLnBrk="0" fontAlgn="base" hangingPunct="0">
        <a:lnSpc>
          <a:spcPct val="90000"/>
        </a:lnSpc>
        <a:spcBef>
          <a:spcPct val="0"/>
        </a:spcBef>
        <a:spcAft>
          <a:spcPct val="0"/>
        </a:spcAft>
        <a:defRPr sz="4000">
          <a:solidFill>
            <a:srgbClr val="1E4191"/>
          </a:solidFill>
          <a:latin typeface="GE Inspira Pitch" charset="0"/>
          <a:ea typeface="MS PGothic" panose="020B0600070205080204" pitchFamily="34" charset="-128"/>
        </a:defRPr>
      </a:lvl5pPr>
      <a:lvl6pPr marL="457200" algn="l" rtl="0" fontAlgn="base">
        <a:lnSpc>
          <a:spcPct val="90000"/>
        </a:lnSpc>
        <a:spcBef>
          <a:spcPct val="0"/>
        </a:spcBef>
        <a:spcAft>
          <a:spcPct val="0"/>
        </a:spcAft>
        <a:defRPr sz="4000">
          <a:solidFill>
            <a:srgbClr val="1E4191"/>
          </a:solidFill>
          <a:latin typeface="GE Inspira Pitch" pitchFamily="34" charset="0"/>
        </a:defRPr>
      </a:lvl6pPr>
      <a:lvl7pPr marL="914400" algn="l" rtl="0" fontAlgn="base">
        <a:lnSpc>
          <a:spcPct val="90000"/>
        </a:lnSpc>
        <a:spcBef>
          <a:spcPct val="0"/>
        </a:spcBef>
        <a:spcAft>
          <a:spcPct val="0"/>
        </a:spcAft>
        <a:defRPr sz="4000">
          <a:solidFill>
            <a:srgbClr val="1E4191"/>
          </a:solidFill>
          <a:latin typeface="GE Inspira Pitch" pitchFamily="34" charset="0"/>
        </a:defRPr>
      </a:lvl7pPr>
      <a:lvl8pPr marL="1371600" algn="l" rtl="0" fontAlgn="base">
        <a:lnSpc>
          <a:spcPct val="90000"/>
        </a:lnSpc>
        <a:spcBef>
          <a:spcPct val="0"/>
        </a:spcBef>
        <a:spcAft>
          <a:spcPct val="0"/>
        </a:spcAft>
        <a:defRPr sz="4000">
          <a:solidFill>
            <a:srgbClr val="1E4191"/>
          </a:solidFill>
          <a:latin typeface="GE Inspira Pitch" pitchFamily="34" charset="0"/>
        </a:defRPr>
      </a:lvl8pPr>
      <a:lvl9pPr marL="1828800" algn="l" rtl="0" fontAlgn="base">
        <a:lnSpc>
          <a:spcPct val="90000"/>
        </a:lnSpc>
        <a:spcBef>
          <a:spcPct val="0"/>
        </a:spcBef>
        <a:spcAft>
          <a:spcPct val="0"/>
        </a:spcAft>
        <a:defRPr sz="4000">
          <a:solidFill>
            <a:srgbClr val="1E4191"/>
          </a:solidFill>
          <a:latin typeface="GE Inspira Pitch" pitchFamily="34" charset="0"/>
        </a:defRPr>
      </a:lvl9pPr>
    </p:titleStyle>
    <p:bodyStyle>
      <a:lvl1pPr marL="342900" indent="-342900" algn="l" rtl="0" eaLnBrk="0" fontAlgn="base" hangingPunct="0">
        <a:lnSpc>
          <a:spcPct val="90000"/>
        </a:lnSpc>
        <a:spcBef>
          <a:spcPct val="50000"/>
        </a:spcBef>
        <a:spcAft>
          <a:spcPct val="0"/>
        </a:spcAft>
        <a:buClr>
          <a:srgbClr val="004880"/>
        </a:buClr>
        <a:defRPr sz="3200">
          <a:solidFill>
            <a:srgbClr val="1E4191"/>
          </a:solidFill>
          <a:latin typeface="+mn-lt"/>
          <a:ea typeface="MS PGothic" panose="020B0600070205080204" pitchFamily="34" charset="-128"/>
          <a:cs typeface="GE Inspira Medium"/>
        </a:defRPr>
      </a:lvl1pPr>
      <a:lvl2pPr marL="341313" indent="-339725" algn="l" rtl="0" eaLnBrk="0" fontAlgn="base" hangingPunct="0">
        <a:lnSpc>
          <a:spcPct val="90000"/>
        </a:lnSpc>
        <a:spcBef>
          <a:spcPct val="30000"/>
        </a:spcBef>
        <a:spcAft>
          <a:spcPct val="0"/>
        </a:spcAft>
        <a:buClr>
          <a:srgbClr val="004880"/>
        </a:buClr>
        <a:buFont typeface="GE Inspira Pitch" pitchFamily="34" charset="0"/>
        <a:buChar char="•"/>
        <a:defRPr sz="3200">
          <a:solidFill>
            <a:srgbClr val="1E4191"/>
          </a:solidFill>
          <a:latin typeface="+mn-lt"/>
          <a:ea typeface="MS PGothic" panose="020B0600070205080204" pitchFamily="34" charset="-128"/>
          <a:cs typeface="GE Inspira Medium"/>
        </a:defRPr>
      </a:lvl2pPr>
      <a:lvl3pPr marL="744538" indent="-288925" algn="l" rtl="0" eaLnBrk="0" fontAlgn="base" hangingPunct="0">
        <a:lnSpc>
          <a:spcPct val="90000"/>
        </a:lnSpc>
        <a:spcBef>
          <a:spcPct val="20000"/>
        </a:spcBef>
        <a:spcAft>
          <a:spcPct val="0"/>
        </a:spcAft>
        <a:buClr>
          <a:srgbClr val="004880"/>
        </a:buClr>
        <a:buChar char="–"/>
        <a:defRPr sz="3200">
          <a:solidFill>
            <a:srgbClr val="1E4191"/>
          </a:solidFill>
          <a:latin typeface="+mn-lt"/>
          <a:ea typeface="MS PGothic" panose="020B0600070205080204" pitchFamily="34" charset="-128"/>
          <a:cs typeface="GE Inspira Medium"/>
        </a:defRPr>
      </a:lvl3pPr>
      <a:lvl4pPr marL="1146175" indent="-287338" algn="l" rtl="0" eaLnBrk="0" fontAlgn="base" hangingPunct="0">
        <a:lnSpc>
          <a:spcPct val="90000"/>
        </a:lnSpc>
        <a:spcBef>
          <a:spcPct val="10000"/>
        </a:spcBef>
        <a:spcAft>
          <a:spcPct val="0"/>
        </a:spcAft>
        <a:buClr>
          <a:srgbClr val="004880"/>
        </a:buClr>
        <a:buChar char="–"/>
        <a:defRPr sz="3200">
          <a:solidFill>
            <a:srgbClr val="1E4191"/>
          </a:solidFill>
          <a:latin typeface="+mn-lt"/>
          <a:ea typeface="MS PGothic" panose="020B0600070205080204" pitchFamily="34" charset="-128"/>
          <a:cs typeface="GE Inspira Medium"/>
        </a:defRPr>
      </a:lvl4pPr>
      <a:lvl5pPr marL="1546225" indent="-285750" algn="l" rtl="0" eaLnBrk="0" fontAlgn="base" hangingPunct="0">
        <a:lnSpc>
          <a:spcPct val="90000"/>
        </a:lnSpc>
        <a:spcBef>
          <a:spcPct val="0"/>
        </a:spcBef>
        <a:spcAft>
          <a:spcPct val="0"/>
        </a:spcAft>
        <a:buClr>
          <a:srgbClr val="004880"/>
        </a:buClr>
        <a:buChar char="–"/>
        <a:defRPr sz="3200">
          <a:solidFill>
            <a:srgbClr val="1E4191"/>
          </a:solidFill>
          <a:latin typeface="+mn-lt"/>
          <a:ea typeface="MS PGothic" panose="020B0600070205080204" pitchFamily="34" charset="-128"/>
          <a:cs typeface="GE Inspira Medium"/>
        </a:defRPr>
      </a:lvl5pPr>
      <a:lvl6pPr marL="2003425" indent="-285750" algn="l" rtl="0" fontAlgn="base">
        <a:lnSpc>
          <a:spcPct val="90000"/>
        </a:lnSpc>
        <a:spcBef>
          <a:spcPct val="0"/>
        </a:spcBef>
        <a:spcAft>
          <a:spcPct val="0"/>
        </a:spcAft>
        <a:buClr>
          <a:srgbClr val="004880"/>
        </a:buClr>
        <a:buChar char="–"/>
        <a:defRPr sz="3200">
          <a:solidFill>
            <a:srgbClr val="1E4191"/>
          </a:solidFill>
          <a:latin typeface="+mn-lt"/>
          <a:ea typeface="ＭＳ Ｐゴシック" charset="-128"/>
        </a:defRPr>
      </a:lvl6pPr>
      <a:lvl7pPr marL="2460625" indent="-285750" algn="l" rtl="0" fontAlgn="base">
        <a:lnSpc>
          <a:spcPct val="90000"/>
        </a:lnSpc>
        <a:spcBef>
          <a:spcPct val="0"/>
        </a:spcBef>
        <a:spcAft>
          <a:spcPct val="0"/>
        </a:spcAft>
        <a:buClr>
          <a:srgbClr val="004880"/>
        </a:buClr>
        <a:buChar char="–"/>
        <a:defRPr sz="3200">
          <a:solidFill>
            <a:srgbClr val="1E4191"/>
          </a:solidFill>
          <a:latin typeface="+mn-lt"/>
          <a:ea typeface="ＭＳ Ｐゴシック" charset="-128"/>
        </a:defRPr>
      </a:lvl7pPr>
      <a:lvl8pPr marL="2917825" indent="-285750" algn="l" rtl="0" fontAlgn="base">
        <a:lnSpc>
          <a:spcPct val="90000"/>
        </a:lnSpc>
        <a:spcBef>
          <a:spcPct val="0"/>
        </a:spcBef>
        <a:spcAft>
          <a:spcPct val="0"/>
        </a:spcAft>
        <a:buClr>
          <a:srgbClr val="004880"/>
        </a:buClr>
        <a:buChar char="–"/>
        <a:defRPr sz="3200">
          <a:solidFill>
            <a:srgbClr val="1E4191"/>
          </a:solidFill>
          <a:latin typeface="+mn-lt"/>
          <a:ea typeface="ＭＳ Ｐゴシック" charset="-128"/>
        </a:defRPr>
      </a:lvl8pPr>
      <a:lvl9pPr marL="3375025" indent="-285750" algn="l" rtl="0" fontAlgn="base">
        <a:lnSpc>
          <a:spcPct val="90000"/>
        </a:lnSpc>
        <a:spcBef>
          <a:spcPct val="0"/>
        </a:spcBef>
        <a:spcAft>
          <a:spcPct val="0"/>
        </a:spcAft>
        <a:buClr>
          <a:srgbClr val="004880"/>
        </a:buClr>
        <a:buChar char="–"/>
        <a:defRPr sz="3200">
          <a:solidFill>
            <a:srgbClr val="1E419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2/20/2020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a:t>
            </a:fld>
            <a:endParaRPr lang="en-US"/>
          </a:p>
        </p:txBody>
      </p:sp>
    </p:spTree>
    <p:extLst>
      <p:ext uri="{BB962C8B-B14F-4D97-AF65-F5344CB8AC3E}">
        <p14:creationId xmlns:p14="http://schemas.microsoft.com/office/powerpoint/2010/main" val="342567108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3" Type="http://schemas.openxmlformats.org/officeDocument/2006/relationships/hyperlink" Target="https://simplifier.net/IHEPatientDemographi/IHEMHDDocumentRecipient" TargetMode="External"/><Relationship Id="rId18" Type="http://schemas.openxmlformats.org/officeDocument/2006/relationships/hyperlink" Target="http://www.ihe.net/fhir/CapabilityStatement/IHE.MHD.DocumentConsumer" TargetMode="External"/><Relationship Id="rId26" Type="http://schemas.openxmlformats.org/officeDocument/2006/relationships/hyperlink" Target="http://ihe.net/fhir/StructureDefinition/IHE.MHD.Query.Minimal.DocumentReference" TargetMode="External"/><Relationship Id="rId3" Type="http://schemas.openxmlformats.org/officeDocument/2006/relationships/hyperlink" Target="https://simplifier.net/IHEPatientDemographi/IHEMHD-2" TargetMode="External"/><Relationship Id="rId21" Type="http://schemas.openxmlformats.org/officeDocument/2006/relationships/hyperlink" Target="https://simplifier.net/IHEPatientDemographi/IHEMHDList" TargetMode="External"/><Relationship Id="rId34" Type="http://schemas.openxmlformats.org/officeDocument/2006/relationships/hyperlink" Target="http://ihe.net/fhir/StructureDefinition/IHE.MHD.ProvideDocumentBundle.Comprehensive" TargetMode="External"/><Relationship Id="rId7" Type="http://schemas.openxmlformats.org/officeDocument/2006/relationships/hyperlink" Target="urn:oid:1.3.6.1.4.1.19376.1.2.3" TargetMode="External"/><Relationship Id="rId12" Type="http://schemas.openxmlformats.org/officeDocument/2006/relationships/hyperlink" Target="http://www.ihe.net/fhir/CapabilityStatement/IHE.MHD.DocumentSource" TargetMode="External"/><Relationship Id="rId17" Type="http://schemas.openxmlformats.org/officeDocument/2006/relationships/hyperlink" Target="https://simplifier.net/IHEPatientDemographi/IHEMHDDocumentConsumer" TargetMode="External"/><Relationship Id="rId25" Type="http://schemas.openxmlformats.org/officeDocument/2006/relationships/hyperlink" Target="https://simplifier.net/IHEPatientDemographi/IHEMHDQueryMinimalDocumentReference" TargetMode="External"/><Relationship Id="rId33" Type="http://schemas.openxmlformats.org/officeDocument/2006/relationships/hyperlink" Target="https://simplifier.net/IHEPatientDemographi/IHEMHDProvideDocumentBundleComprehensive" TargetMode="External"/><Relationship Id="rId2" Type="http://schemas.openxmlformats.org/officeDocument/2006/relationships/notesSlide" Target="../notesSlides/notesSlide13.xml"/><Relationship Id="rId16" Type="http://schemas.openxmlformats.org/officeDocument/2006/relationships/hyperlink" Target="http://www.ihe.net/fhir/CapabilityStatement/IHE.MHD.DocumentResponder" TargetMode="External"/><Relationship Id="rId20" Type="http://schemas.openxmlformats.org/officeDocument/2006/relationships/hyperlink" Target="http://ihe.net/fhir/StructureDefinition/IHE.MHD.DocumentManifest" TargetMode="External"/><Relationship Id="rId29" Type="http://schemas.openxmlformats.org/officeDocument/2006/relationships/hyperlink" Target="https://simplifier.net/IHEPatientDemographi/IHEMHDProvideMinimalDocumentReference" TargetMode="External"/><Relationship Id="rId1" Type="http://schemas.openxmlformats.org/officeDocument/2006/relationships/slideLayout" Target="../slideLayouts/slideLayout17.xml"/><Relationship Id="rId6" Type="http://schemas.openxmlformats.org/officeDocument/2006/relationships/hyperlink" Target="http://ihe.net/fhir/ValueSet/IHE.FormatCode.codesystem" TargetMode="External"/><Relationship Id="rId11" Type="http://schemas.openxmlformats.org/officeDocument/2006/relationships/hyperlink" Target="https://simplifier.net/IHEPatientDemographi/IHEMHDDocumentSource" TargetMode="External"/><Relationship Id="rId24" Type="http://schemas.openxmlformats.org/officeDocument/2006/relationships/hyperlink" Target="http://ihe.net/fhir/StructureDefinition/IHE.MHD.Query.Comprenensive.DocumentReference" TargetMode="External"/><Relationship Id="rId32" Type="http://schemas.openxmlformats.org/officeDocument/2006/relationships/hyperlink" Target="http://ihe.net/fhir/StructureDefinition/IHE.MHD.ProvideDocumentBundle.Minimal" TargetMode="External"/><Relationship Id="rId5" Type="http://schemas.openxmlformats.org/officeDocument/2006/relationships/hyperlink" Target="https://simplifier.net/IHEPatientDemographi/IHEFormatCodecodesystem" TargetMode="External"/><Relationship Id="rId15" Type="http://schemas.openxmlformats.org/officeDocument/2006/relationships/hyperlink" Target="https://simplifier.net/IHEPatientDemographi/IHEMHDDocumentResponder" TargetMode="External"/><Relationship Id="rId23" Type="http://schemas.openxmlformats.org/officeDocument/2006/relationships/hyperlink" Target="https://simplifier.net/IHEPatientDemographi/IHEMHDQueryComprenensiveDocumentReference" TargetMode="External"/><Relationship Id="rId28" Type="http://schemas.openxmlformats.org/officeDocument/2006/relationships/hyperlink" Target="http://ihe.net/fhir/StructureDefinition/IHE.MHD.Provide.Comprehensive.DocumentReference" TargetMode="External"/><Relationship Id="rId10" Type="http://schemas.openxmlformats.org/officeDocument/2006/relationships/hyperlink" Target="urn:oid:1.3.6.1.4.1.19376.1.2.7.1" TargetMode="External"/><Relationship Id="rId19" Type="http://schemas.openxmlformats.org/officeDocument/2006/relationships/hyperlink" Target="https://simplifier.net/IHEPatientDemographi/IHEMHDDocumentManifest" TargetMode="External"/><Relationship Id="rId31" Type="http://schemas.openxmlformats.org/officeDocument/2006/relationships/hyperlink" Target="https://simplifier.net/IHEPatientDemographi/IHEMHDProvideDocumentBundleMinimal" TargetMode="External"/><Relationship Id="rId4" Type="http://schemas.openxmlformats.org/officeDocument/2006/relationships/hyperlink" Target="http://ihe.net/fhir/ImplementationGuide/IHE.MHD" TargetMode="External"/><Relationship Id="rId9" Type="http://schemas.openxmlformats.org/officeDocument/2006/relationships/hyperlink" Target="http://ihe.net/fhir/ValueSet/IHE.formatcode.vs" TargetMode="External"/><Relationship Id="rId14" Type="http://schemas.openxmlformats.org/officeDocument/2006/relationships/hyperlink" Target="http://www.ihe.net/fhir/CapabilityStatement/IHE.MHD.DocumentRecipient" TargetMode="External"/><Relationship Id="rId22" Type="http://schemas.openxmlformats.org/officeDocument/2006/relationships/hyperlink" Target="http://ihe.net/fhir/StructureDefinition/IHE.MHD.List" TargetMode="External"/><Relationship Id="rId27" Type="http://schemas.openxmlformats.org/officeDocument/2006/relationships/hyperlink" Target="https://simplifier.net/IHEPatientDemographi/IHEMHDProvideComprehensiveDocumentReference" TargetMode="External"/><Relationship Id="rId30" Type="http://schemas.openxmlformats.org/officeDocument/2006/relationships/hyperlink" Target="http://ihe.net/fhir/StructureDefinition/IHE.MHD.Provide.Minimal.DocumentReference" TargetMode="External"/><Relationship Id="rId8" Type="http://schemas.openxmlformats.org/officeDocument/2006/relationships/hyperlink" Target="https://simplifier.net/IHEPatientDemographi/IHEformatcodev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hyperlink" Target="https://wiki.ihe.net/index.php/Query_for_Existing_Data_for_Mobile" TargetMode="Externa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s://wiki.ihe.net/index.php/Mobile_Cross-Enterprise_Document_Data_Element_Extraction" TargetMode="Externa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0.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hyperlink" Target="http://hl7.org/fhir/us/ccda/history.html" TargetMode="External"/><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wiki.ihe.net/index.php/IHE_Test_Tool_Information"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hyperlink" Target="https://wiki.ihe.net/index.php/MHD" TargetMode="External"/><Relationship Id="rId4" Type="http://schemas.openxmlformats.org/officeDocument/2006/relationships/hyperlink" Target="http://ihe.wustl.edu/gazelle-na/home.seam"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34" Type="http://schemas.openxmlformats.org/officeDocument/2006/relationships/image" Target="../media/image4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notesSlide" Target="../notesSlides/notesSlide3.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35.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8" Type="http://schemas.openxmlformats.org/officeDocument/2006/relationships/image" Target="../media/image23.png"/></Relationships>
</file>

<file path=ppt/slides/_rels/slide4.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34" Type="http://schemas.openxmlformats.org/officeDocument/2006/relationships/image" Target="../media/image4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notesSlide" Target="../notesSlides/notesSlide4.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35.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 Id="rId8"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hyperlink" Target="https://wiki.ihe.net/index.php/MHD"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hyperlink" Target="http://build.fhir.org/ig/HL7/US-Core/StructureDefinition-us-core-documentreferenc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p:cNvSpPr>
            <a:spLocks noGrp="1"/>
          </p:cNvSpPr>
          <p:nvPr>
            <p:ph type="sldNum" sz="quarter" idx="12"/>
          </p:nvPr>
        </p:nvSpPr>
        <p:spPr>
          <a:noFill/>
        </p:spPr>
        <p:txBody>
          <a:bodyPr/>
          <a:lstStyle/>
          <a:p>
            <a:pPr defTabSz="899320" fontAlgn="base">
              <a:spcBef>
                <a:spcPct val="0"/>
              </a:spcBef>
              <a:spcAft>
                <a:spcPct val="0"/>
              </a:spcAft>
            </a:pPr>
            <a:fld id="{ED2F1FAC-8AD7-4906-AF78-B763513BE040}" type="slidenum">
              <a:rPr lang="en-US">
                <a:solidFill>
                  <a:srgbClr val="000000"/>
                </a:solidFill>
                <a:latin typeface="Arial" charset="0"/>
                <a:cs typeface="Arial" charset="0"/>
              </a:rPr>
              <a:pPr defTabSz="899320" fontAlgn="base">
                <a:spcBef>
                  <a:spcPct val="0"/>
                </a:spcBef>
                <a:spcAft>
                  <a:spcPct val="0"/>
                </a:spcAft>
              </a:pPr>
              <a:t>1</a:t>
            </a:fld>
            <a:endParaRPr lang="en-US" dirty="0">
              <a:solidFill>
                <a:srgbClr val="000000"/>
              </a:solidFill>
              <a:latin typeface="Arial" charset="0"/>
              <a:cs typeface="Arial" charset="0"/>
            </a:endParaRPr>
          </a:p>
        </p:txBody>
      </p:sp>
      <p:pic>
        <p:nvPicPr>
          <p:cNvPr id="819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848" r="29635"/>
          <a:stretch/>
        </p:blipFill>
        <p:spPr bwMode="auto">
          <a:xfrm>
            <a:off x="4065094" y="3768078"/>
            <a:ext cx="6568529" cy="3182081"/>
          </a:xfrm>
          <a:prstGeom prst="rect">
            <a:avLst/>
          </a:prstGeom>
          <a:ln>
            <a:noFill/>
          </a:ln>
          <a:effectLst>
            <a:softEdge rad="112500"/>
          </a:effectLst>
        </p:spPr>
      </p:pic>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algn="ctr" defTabSz="899320" fontAlgn="base">
              <a:spcBef>
                <a:spcPct val="0"/>
              </a:spcBef>
              <a:spcAft>
                <a:spcPct val="0"/>
              </a:spcAft>
            </a:pPr>
            <a:br>
              <a:rPr lang="en-US" sz="4324" dirty="0">
                <a:solidFill>
                  <a:srgbClr val="000000"/>
                </a:solidFill>
                <a:latin typeface="Arial" charset="0"/>
                <a:cs typeface="Arial" charset="0"/>
              </a:rPr>
            </a:br>
            <a:br>
              <a:rPr lang="en-US" sz="3265" dirty="0">
                <a:solidFill>
                  <a:srgbClr val="000000"/>
                </a:solidFill>
                <a:latin typeface="Arial" charset="0"/>
                <a:cs typeface="Arial" charset="0"/>
              </a:rPr>
            </a:br>
            <a:endParaRPr lang="en-US" sz="3265" dirty="0">
              <a:solidFill>
                <a:srgbClr val="000000"/>
              </a:solidFill>
              <a:latin typeface="Arial" charset="0"/>
              <a:cs typeface="Arial" charset="0"/>
            </a:endParaRPr>
          </a:p>
        </p:txBody>
      </p:sp>
      <p:sp>
        <p:nvSpPr>
          <p:cNvPr id="3" name="Rectangle 2">
            <a:extLst>
              <a:ext uri="{FF2B5EF4-FFF2-40B4-BE49-F238E27FC236}">
                <a16:creationId xmlns:a16="http://schemas.microsoft.com/office/drawing/2014/main" id="{2CCE828B-FD85-4AF3-AFAF-E5960B892383}"/>
              </a:ext>
            </a:extLst>
          </p:cNvPr>
          <p:cNvSpPr/>
          <p:nvPr/>
        </p:nvSpPr>
        <p:spPr bwMode="auto">
          <a:xfrm>
            <a:off x="1638860" y="1479176"/>
            <a:ext cx="8913006" cy="1277471"/>
          </a:xfrm>
          <a:prstGeom prst="rect">
            <a:avLst/>
          </a:prstGeom>
          <a:solidFill>
            <a:schemeClr val="bg1"/>
          </a:solidFill>
          <a:ln w="9525" cap="flat" cmpd="sng" algn="ctr">
            <a:solidFill>
              <a:srgbClr val="FF0000"/>
            </a:solidFill>
            <a:prstDash val="solid"/>
            <a:round/>
            <a:headEnd type="none" w="med" len="med"/>
            <a:tailEnd type="none" w="med" len="med"/>
          </a:ln>
          <a:effectLst>
            <a:softEdge rad="31750"/>
          </a:effectLst>
        </p:spPr>
        <p:txBody>
          <a:bodyPr vert="horz" wrap="square" lIns="80682" tIns="40341" rIns="80682" bIns="40341" numCol="1" rtlCol="0" anchor="t" anchorCtr="0" compatLnSpc="1">
            <a:prstTxWarp prst="textNoShape">
              <a:avLst/>
            </a:prstTxWarp>
          </a:bodyPr>
          <a:lstStyle/>
          <a:p>
            <a:pPr defTabSz="899320" fontAlgn="base">
              <a:spcBef>
                <a:spcPct val="0"/>
              </a:spcBef>
              <a:spcAft>
                <a:spcPct val="0"/>
              </a:spcAft>
            </a:pPr>
            <a:endParaRPr lang="en-US" sz="1765" dirty="0">
              <a:solidFill>
                <a:srgbClr val="000000"/>
              </a:solidFill>
              <a:latin typeface="Arial" charset="0"/>
              <a:cs typeface="Arial" charset="0"/>
            </a:endParaRPr>
          </a:p>
        </p:txBody>
      </p:sp>
      <p:sp>
        <p:nvSpPr>
          <p:cNvPr id="4" name="TextBox 3">
            <a:extLst>
              <a:ext uri="{FF2B5EF4-FFF2-40B4-BE49-F238E27FC236}">
                <a16:creationId xmlns:a16="http://schemas.microsoft.com/office/drawing/2014/main" id="{C6996350-D388-4543-A49D-945B14B84544}"/>
              </a:ext>
            </a:extLst>
          </p:cNvPr>
          <p:cNvSpPr txBox="1"/>
          <p:nvPr/>
        </p:nvSpPr>
        <p:spPr>
          <a:xfrm>
            <a:off x="4022184" y="58770"/>
            <a:ext cx="4168588" cy="363946"/>
          </a:xfrm>
          <a:prstGeom prst="rect">
            <a:avLst/>
          </a:prstGeom>
          <a:noFill/>
        </p:spPr>
        <p:txBody>
          <a:bodyPr wrap="square" rtlCol="0">
            <a:spAutoFit/>
          </a:bodyPr>
          <a:lstStyle/>
          <a:p>
            <a:pPr defTabSz="806867" fontAlgn="base">
              <a:spcBef>
                <a:spcPct val="0"/>
              </a:spcBef>
              <a:spcAft>
                <a:spcPct val="0"/>
              </a:spcAft>
            </a:pPr>
            <a:r>
              <a:rPr lang="en-US" sz="1765" i="1" dirty="0">
                <a:solidFill>
                  <a:srgbClr val="002060"/>
                </a:solidFill>
                <a:latin typeface="Arial" charset="0"/>
                <a:cs typeface="Arial" charset="0"/>
              </a:rPr>
              <a:t>By Light Professional IT Services LLC</a:t>
            </a:r>
          </a:p>
        </p:txBody>
      </p:sp>
      <p:sp>
        <p:nvSpPr>
          <p:cNvPr id="5" name="TextBox 4">
            <a:extLst>
              <a:ext uri="{FF2B5EF4-FFF2-40B4-BE49-F238E27FC236}">
                <a16:creationId xmlns:a16="http://schemas.microsoft.com/office/drawing/2014/main" id="{50B78CC3-38E2-4319-BBC0-268D7A6BDEC5}"/>
              </a:ext>
            </a:extLst>
          </p:cNvPr>
          <p:cNvSpPr txBox="1"/>
          <p:nvPr/>
        </p:nvSpPr>
        <p:spPr>
          <a:xfrm>
            <a:off x="1976738" y="1423239"/>
            <a:ext cx="7664824" cy="1396023"/>
          </a:xfrm>
          <a:prstGeom prst="rect">
            <a:avLst/>
          </a:prstGeom>
          <a:noFill/>
        </p:spPr>
        <p:txBody>
          <a:bodyPr wrap="square" rtlCol="0">
            <a:spAutoFit/>
          </a:bodyPr>
          <a:lstStyle/>
          <a:p>
            <a:pPr algn="ctr" defTabSz="806867" fontAlgn="base">
              <a:spcBef>
                <a:spcPct val="0"/>
              </a:spcBef>
              <a:spcAft>
                <a:spcPct val="0"/>
              </a:spcAft>
            </a:pPr>
            <a:r>
              <a:rPr lang="en-US" sz="2471" dirty="0">
                <a:solidFill>
                  <a:srgbClr val="000000"/>
                </a:solidFill>
                <a:latin typeface="Arial" charset="0"/>
                <a:cs typeface="Arial" charset="0"/>
              </a:rPr>
              <a:t>XDS on FHIR</a:t>
            </a:r>
          </a:p>
          <a:p>
            <a:pPr algn="ctr" defTabSz="806867" fontAlgn="base">
              <a:spcBef>
                <a:spcPct val="0"/>
              </a:spcBef>
              <a:spcAft>
                <a:spcPct val="0"/>
              </a:spcAft>
            </a:pPr>
            <a:r>
              <a:rPr lang="en-US" sz="2471" dirty="0">
                <a:solidFill>
                  <a:srgbClr val="000000"/>
                </a:solidFill>
                <a:latin typeface="Arial" charset="0"/>
                <a:cs typeface="Arial" charset="0"/>
              </a:rPr>
              <a:t>John Moehrke </a:t>
            </a:r>
          </a:p>
          <a:p>
            <a:pPr algn="ctr" defTabSz="806867" fontAlgn="base">
              <a:spcBef>
                <a:spcPct val="0"/>
              </a:spcBef>
              <a:spcAft>
                <a:spcPct val="0"/>
              </a:spcAft>
            </a:pPr>
            <a:r>
              <a:rPr lang="en-US" sz="1765" dirty="0">
                <a:solidFill>
                  <a:srgbClr val="000000"/>
                </a:solidFill>
                <a:latin typeface="Arial" charset="0"/>
                <a:cs typeface="Arial" charset="0"/>
              </a:rPr>
              <a:t>&lt;John.Moehrke@byLight.com&gt;</a:t>
            </a:r>
          </a:p>
          <a:p>
            <a:pPr algn="ctr" defTabSz="806867" fontAlgn="base">
              <a:spcBef>
                <a:spcPct val="0"/>
              </a:spcBef>
              <a:spcAft>
                <a:spcPct val="0"/>
              </a:spcAft>
            </a:pPr>
            <a:r>
              <a:rPr lang="en-US" sz="1765" dirty="0">
                <a:solidFill>
                  <a:srgbClr val="000000"/>
                </a:solidFill>
                <a:latin typeface="Arial" charset="0"/>
                <a:cs typeface="Arial" charset="0"/>
              </a:rPr>
              <a:t>Co-Chair: IHE ITI Planning Committee</a:t>
            </a:r>
          </a:p>
        </p:txBody>
      </p:sp>
      <p:pic>
        <p:nvPicPr>
          <p:cNvPr id="8" name="Picture 7">
            <a:extLst>
              <a:ext uri="{FF2B5EF4-FFF2-40B4-BE49-F238E27FC236}">
                <a16:creationId xmlns:a16="http://schemas.microsoft.com/office/drawing/2014/main" id="{82B573BC-6EDE-42DA-A7DA-C368ED3D375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9248" y="430031"/>
            <a:ext cx="420221" cy="287431"/>
          </a:xfrm>
          <a:prstGeom prst="rect">
            <a:avLst/>
          </a:prstGeom>
          <a:noFill/>
        </p:spPr>
      </p:pic>
      <p:pic>
        <p:nvPicPr>
          <p:cNvPr id="9" name="Picture 8" descr="Image result for ISO 27001:2013 Certification logo transparent">
            <a:extLst>
              <a:ext uri="{FF2B5EF4-FFF2-40B4-BE49-F238E27FC236}">
                <a16:creationId xmlns:a16="http://schemas.microsoft.com/office/drawing/2014/main" id="{D39D1785-1A20-48CE-8BDB-38D3F5DD1AE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234" y="383529"/>
            <a:ext cx="322729" cy="322729"/>
          </a:xfrm>
          <a:prstGeom prst="rect">
            <a:avLst/>
          </a:prstGeom>
          <a:noFill/>
        </p:spPr>
      </p:pic>
      <p:pic>
        <p:nvPicPr>
          <p:cNvPr id="10" name="Picture 9">
            <a:extLst>
              <a:ext uri="{FF2B5EF4-FFF2-40B4-BE49-F238E27FC236}">
                <a16:creationId xmlns:a16="http://schemas.microsoft.com/office/drawing/2014/main" id="{A79A25E4-210F-40FE-997B-A1CC6C5C049B}"/>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9248" y="707935"/>
            <a:ext cx="352985" cy="308162"/>
          </a:xfrm>
          <a:prstGeom prst="rect">
            <a:avLst/>
          </a:prstGeom>
          <a:noFill/>
        </p:spPr>
      </p:pic>
      <p:pic>
        <p:nvPicPr>
          <p:cNvPr id="11" name="Picture 10" descr="Image result for ISO 20000 Certification logo transparent">
            <a:extLst>
              <a:ext uri="{FF2B5EF4-FFF2-40B4-BE49-F238E27FC236}">
                <a16:creationId xmlns:a16="http://schemas.microsoft.com/office/drawing/2014/main" id="{8CD97382-2081-4FC7-AA9C-D1651E6C6C3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492234" y="703452"/>
            <a:ext cx="322729" cy="312644"/>
          </a:xfrm>
          <a:prstGeom prst="rect">
            <a:avLst/>
          </a:prstGeom>
          <a:noFill/>
        </p:spPr>
      </p:pic>
      <p:graphicFrame>
        <p:nvGraphicFramePr>
          <p:cNvPr id="2" name="Table 1">
            <a:extLst>
              <a:ext uri="{FF2B5EF4-FFF2-40B4-BE49-F238E27FC236}">
                <a16:creationId xmlns:a16="http://schemas.microsoft.com/office/drawing/2014/main" id="{27FB513B-D211-46AC-BE7C-37568D86A874}"/>
              </a:ext>
            </a:extLst>
          </p:cNvPr>
          <p:cNvGraphicFramePr>
            <a:graphicFrameLocks noGrp="1"/>
          </p:cNvGraphicFramePr>
          <p:nvPr/>
        </p:nvGraphicFramePr>
        <p:xfrm>
          <a:off x="5423648" y="394300"/>
          <a:ext cx="1339792" cy="167640"/>
        </p:xfrm>
        <a:graphic>
          <a:graphicData uri="http://schemas.openxmlformats.org/drawingml/2006/table">
            <a:tbl>
              <a:tblPr>
                <a:tableStyleId>{5C22544A-7EE6-4342-B048-85BDC9FD1C3A}</a:tableStyleId>
              </a:tblPr>
              <a:tblGrid>
                <a:gridCol w="1339792">
                  <a:extLst>
                    <a:ext uri="{9D8B030D-6E8A-4147-A177-3AD203B41FA5}">
                      <a16:colId xmlns:a16="http://schemas.microsoft.com/office/drawing/2014/main" val="3600403664"/>
                    </a:ext>
                  </a:extLst>
                </a:gridCol>
              </a:tblGrid>
              <a:tr h="161365">
                <a:tc>
                  <a:txBody>
                    <a:bodyPr/>
                    <a:lstStyle/>
                    <a:p>
                      <a:pPr marL="0" marR="0" algn="ctr">
                        <a:spcBef>
                          <a:spcPts val="0"/>
                        </a:spcBef>
                        <a:spcAft>
                          <a:spcPts val="0"/>
                        </a:spcAft>
                        <a:tabLst>
                          <a:tab pos="2971800" algn="ctr"/>
                          <a:tab pos="5943600" algn="r"/>
                        </a:tabLst>
                      </a:pPr>
                      <a:r>
                        <a:rPr lang="en-US" sz="1100" i="1" kern="1200" dirty="0">
                          <a:solidFill>
                            <a:srgbClr val="002060"/>
                          </a:solidFill>
                          <a:latin typeface="Arial" charset="0"/>
                          <a:ea typeface="+mn-ea"/>
                          <a:cs typeface="Arial" charset="0"/>
                        </a:rPr>
                        <a:t>www.bylight.com</a:t>
                      </a:r>
                    </a:p>
                  </a:txBody>
                  <a:tcPr marL="100853" marR="100853" marT="0" marB="0">
                    <a:noFill/>
                  </a:tcPr>
                </a:tc>
                <a:extLst>
                  <a:ext uri="{0D108BD9-81ED-4DB2-BD59-A6C34878D82A}">
                    <a16:rowId xmlns:a16="http://schemas.microsoft.com/office/drawing/2014/main" val="1152055293"/>
                  </a:ext>
                </a:extLst>
              </a:tr>
            </a:tbl>
          </a:graphicData>
        </a:graphic>
      </p:graphicFrame>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1711441" y="3215375"/>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fontAlgn="base">
                <a:spcBef>
                  <a:spcPct val="0"/>
                </a:spcBef>
                <a:spcAft>
                  <a:spcPct val="0"/>
                </a:spcAft>
              </a:pPr>
              <a:endParaRPr lang="en-US" sz="1191">
                <a:solidFill>
                  <a:srgbClr val="FFFFFF"/>
                </a:solidFill>
                <a:latin typeface="Arial"/>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4" descr="https://www.hl7.org/fhir/assets/images/fhir-logo-www.png">
            <a:extLst>
              <a:ext uri="{FF2B5EF4-FFF2-40B4-BE49-F238E27FC236}">
                <a16:creationId xmlns:a16="http://schemas.microsoft.com/office/drawing/2014/main" id="{583DE4AC-A5AF-426A-9A70-9203C6DA9A9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922311" y="4101354"/>
            <a:ext cx="1931914" cy="82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948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rot="16200000">
            <a:off x="7201603" y="1867602"/>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2" name="Rectangle 41"/>
          <p:cNvSpPr>
            <a:spLocks noChangeArrowheads="1"/>
          </p:cNvSpPr>
          <p:nvPr/>
        </p:nvSpPr>
        <p:spPr bwMode="auto">
          <a:xfrm>
            <a:off x="7406876" y="1489075"/>
            <a:ext cx="1104900"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XCA Initiating Gateway</a:t>
            </a:r>
            <a:endParaRPr lang="en-GB" dirty="0">
              <a:solidFill>
                <a:srgbClr val="000000"/>
              </a:solidFill>
              <a:latin typeface="Arial" pitchFamily="34" charset="0"/>
              <a:cs typeface="Arial" pitchFamily="34" charset="0"/>
            </a:endParaRPr>
          </a:p>
        </p:txBody>
      </p:sp>
      <p:sp>
        <p:nvSpPr>
          <p:cNvPr id="30" name="Rectangle 33"/>
          <p:cNvSpPr>
            <a:spLocks noChangeArrowheads="1"/>
          </p:cNvSpPr>
          <p:nvPr/>
        </p:nvSpPr>
        <p:spPr bwMode="auto">
          <a:xfrm>
            <a:off x="3119438" y="1612900"/>
            <a:ext cx="1476375"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Registry</a:t>
            </a:r>
            <a:endParaRPr lang="en-GB" dirty="0">
              <a:solidFill>
                <a:srgbClr val="000000"/>
              </a:solidFill>
              <a:latin typeface="Arial" pitchFamily="34" charset="0"/>
              <a:cs typeface="Arial" pitchFamily="34" charset="0"/>
            </a:endParaRPr>
          </a:p>
        </p:txBody>
      </p:sp>
      <p:sp>
        <p:nvSpPr>
          <p:cNvPr id="31" name="Rectangle 32"/>
          <p:cNvSpPr>
            <a:spLocks noChangeArrowheads="1"/>
          </p:cNvSpPr>
          <p:nvPr/>
        </p:nvSpPr>
        <p:spPr bwMode="auto">
          <a:xfrm>
            <a:off x="3115469" y="2517777"/>
            <a:ext cx="1485900"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Repository</a:t>
            </a:r>
            <a:endParaRPr lang="en-GB" dirty="0">
              <a:solidFill>
                <a:srgbClr val="000000"/>
              </a:solidFill>
              <a:latin typeface="Arial" pitchFamily="34" charset="0"/>
              <a:cs typeface="Arial" pitchFamily="34" charset="0"/>
            </a:endParaRPr>
          </a:p>
        </p:txBody>
      </p:sp>
      <p:sp>
        <p:nvSpPr>
          <p:cNvPr id="37" name="Rectangle 26"/>
          <p:cNvSpPr>
            <a:spLocks noChangeArrowheads="1"/>
          </p:cNvSpPr>
          <p:nvPr/>
        </p:nvSpPr>
        <p:spPr bwMode="auto">
          <a:xfrm>
            <a:off x="8511777" y="1489075"/>
            <a:ext cx="1114425"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Responder</a:t>
            </a:r>
            <a:endParaRPr lang="en-GB">
              <a:solidFill>
                <a:srgbClr val="000000"/>
              </a:solidFill>
              <a:latin typeface="Arial" pitchFamily="34" charset="0"/>
              <a:cs typeface="Arial" pitchFamily="34" charset="0"/>
            </a:endParaRPr>
          </a:p>
        </p:txBody>
      </p:sp>
      <p:sp>
        <p:nvSpPr>
          <p:cNvPr id="38" name="Rectangle 42"/>
          <p:cNvSpPr>
            <a:spLocks noChangeArrowheads="1"/>
          </p:cNvSpPr>
          <p:nvPr/>
        </p:nvSpPr>
        <p:spPr bwMode="auto">
          <a:xfrm>
            <a:off x="6595320" y="164813"/>
            <a:ext cx="39524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3200" b="1" dirty="0">
                <a:solidFill>
                  <a:srgbClr val="FFFFFF"/>
                </a:solidFill>
                <a:latin typeface="Arial"/>
              </a:rPr>
              <a:t>MHD as API to XCA</a:t>
            </a:r>
          </a:p>
        </p:txBody>
      </p:sp>
      <p:sp>
        <p:nvSpPr>
          <p:cNvPr id="39" name="Rectangle 50"/>
          <p:cNvSpPr>
            <a:spLocks noChangeArrowheads="1"/>
          </p:cNvSpPr>
          <p:nvPr/>
        </p:nvSpPr>
        <p:spPr bwMode="auto">
          <a:xfrm>
            <a:off x="1524001"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000000"/>
              </a:solidFill>
              <a:latin typeface="Arial" pitchFamily="34" charset="0"/>
              <a:cs typeface="Arial" pitchFamily="34" charset="0"/>
            </a:endParaRPr>
          </a:p>
        </p:txBody>
      </p:sp>
      <p:cxnSp>
        <p:nvCxnSpPr>
          <p:cNvPr id="41" name="Straight Arrow Connector 40"/>
          <p:cNvCxnSpPr>
            <a:stCxn id="31" idx="0"/>
            <a:endCxn id="30" idx="2"/>
          </p:cNvCxnSpPr>
          <p:nvPr/>
        </p:nvCxnSpPr>
        <p:spPr>
          <a:xfrm flipH="1" flipV="1">
            <a:off x="3857625" y="2184401"/>
            <a:ext cx="794" cy="333377"/>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8" idx="3"/>
            <a:endCxn id="22" idx="1"/>
          </p:cNvCxnSpPr>
          <p:nvPr/>
        </p:nvCxnSpPr>
        <p:spPr>
          <a:xfrm>
            <a:off x="6545862" y="1882772"/>
            <a:ext cx="861015" cy="15878"/>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69" name="Picture 48" descr="Via Tablet PC MS010 RT16 w IM"/>
          <p:cNvPicPr>
            <a:picLocks noChangeAspect="1" noChangeArrowheads="1"/>
          </p:cNvPicPr>
          <p:nvPr/>
        </p:nvPicPr>
        <p:blipFill>
          <a:blip r:embed="rId3">
            <a:lum contrast="-44000"/>
            <a:extLst>
              <a:ext uri="{28A0092B-C50C-407E-A947-70E740481C1C}">
                <a14:useLocalDpi xmlns:a14="http://schemas.microsoft.com/office/drawing/2010/main" val="0"/>
              </a:ext>
            </a:extLst>
          </a:blip>
          <a:srcRect/>
          <a:stretch>
            <a:fillRect/>
          </a:stretch>
        </p:blipFill>
        <p:spPr bwMode="auto">
          <a:xfrm>
            <a:off x="7349725" y="2963862"/>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9" name="Straight Arrow Connector 78"/>
          <p:cNvCxnSpPr>
            <a:stCxn id="37" idx="2"/>
            <a:endCxn id="80" idx="0"/>
          </p:cNvCxnSpPr>
          <p:nvPr/>
        </p:nvCxnSpPr>
        <p:spPr>
          <a:xfrm flipH="1">
            <a:off x="9068989" y="2308226"/>
            <a:ext cx="1" cy="76834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0" name="Rectangle 32"/>
          <p:cNvSpPr>
            <a:spLocks noChangeArrowheads="1"/>
          </p:cNvSpPr>
          <p:nvPr/>
        </p:nvSpPr>
        <p:spPr bwMode="auto">
          <a:xfrm>
            <a:off x="8511776" y="3076575"/>
            <a:ext cx="1114425"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Consumer</a:t>
            </a:r>
            <a:endParaRPr lang="en-GB" dirty="0">
              <a:solidFill>
                <a:srgbClr val="000000"/>
              </a:solidFill>
              <a:latin typeface="Arial" pitchFamily="34" charset="0"/>
              <a:cs typeface="Arial" pitchFamily="34" charset="0"/>
            </a:endParaRPr>
          </a:p>
        </p:txBody>
      </p:sp>
      <p:sp>
        <p:nvSpPr>
          <p:cNvPr id="28" name="Rectangle 41"/>
          <p:cNvSpPr>
            <a:spLocks noChangeArrowheads="1"/>
          </p:cNvSpPr>
          <p:nvPr/>
        </p:nvSpPr>
        <p:spPr bwMode="auto">
          <a:xfrm>
            <a:off x="5334001" y="1473197"/>
            <a:ext cx="1211861"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XCA Responding Gateway</a:t>
            </a:r>
            <a:endParaRPr lang="en-GB" dirty="0">
              <a:solidFill>
                <a:srgbClr val="000000"/>
              </a:solidFill>
              <a:latin typeface="Arial" pitchFamily="34" charset="0"/>
              <a:cs typeface="Arial" pitchFamily="34" charset="0"/>
            </a:endParaRPr>
          </a:p>
        </p:txBody>
      </p:sp>
      <p:cxnSp>
        <p:nvCxnSpPr>
          <p:cNvPr id="40" name="Straight Arrow Connector 39"/>
          <p:cNvCxnSpPr>
            <a:stCxn id="30" idx="3"/>
            <a:endCxn id="28" idx="1"/>
          </p:cNvCxnSpPr>
          <p:nvPr/>
        </p:nvCxnSpPr>
        <p:spPr>
          <a:xfrm flipV="1">
            <a:off x="4595812" y="1882772"/>
            <a:ext cx="738188" cy="15878"/>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Curved Connector 43"/>
          <p:cNvCxnSpPr>
            <a:stCxn id="31" idx="3"/>
            <a:endCxn id="28" idx="1"/>
          </p:cNvCxnSpPr>
          <p:nvPr/>
        </p:nvCxnSpPr>
        <p:spPr>
          <a:xfrm flipV="1">
            <a:off x="4601370" y="1882773"/>
            <a:ext cx="732631" cy="920755"/>
          </a:xfrm>
          <a:prstGeom prst="bentConnector3">
            <a:avLst>
              <a:gd name="adj1" fmla="val 50000"/>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487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7CB7-33CF-4AA6-B3DD-C912DA725148}"/>
              </a:ext>
            </a:extLst>
          </p:cNvPr>
          <p:cNvSpPr>
            <a:spLocks noGrp="1"/>
          </p:cNvSpPr>
          <p:nvPr>
            <p:ph type="title"/>
          </p:nvPr>
        </p:nvSpPr>
        <p:spPr/>
        <p:txBody>
          <a:bodyPr/>
          <a:lstStyle/>
          <a:p>
            <a:r>
              <a:rPr lang="en-US" dirty="0"/>
              <a:t>Support Profiles	</a:t>
            </a:r>
          </a:p>
        </p:txBody>
      </p:sp>
      <p:sp>
        <p:nvSpPr>
          <p:cNvPr id="3" name="Content Placeholder 2">
            <a:extLst>
              <a:ext uri="{FF2B5EF4-FFF2-40B4-BE49-F238E27FC236}">
                <a16:creationId xmlns:a16="http://schemas.microsoft.com/office/drawing/2014/main" id="{E9615E30-FF9A-42F3-B438-AB162B0B4357}"/>
              </a:ext>
            </a:extLst>
          </p:cNvPr>
          <p:cNvSpPr>
            <a:spLocks noGrp="1"/>
          </p:cNvSpPr>
          <p:nvPr>
            <p:ph idx="1"/>
          </p:nvPr>
        </p:nvSpPr>
        <p:spPr/>
        <p:txBody>
          <a:bodyPr/>
          <a:lstStyle/>
          <a:p>
            <a:r>
              <a:rPr lang="en-US" dirty="0" err="1"/>
              <a:t>PDQm</a:t>
            </a:r>
            <a:r>
              <a:rPr lang="en-US" dirty="0"/>
              <a:t>, </a:t>
            </a:r>
            <a:r>
              <a:rPr lang="en-US" dirty="0" err="1"/>
              <a:t>PIXm</a:t>
            </a:r>
            <a:r>
              <a:rPr lang="en-US" dirty="0"/>
              <a:t> – Patient lookup</a:t>
            </a:r>
          </a:p>
          <a:p>
            <a:r>
              <a:rPr lang="en-US" dirty="0"/>
              <a:t>IUA – an </a:t>
            </a:r>
            <a:r>
              <a:rPr lang="en-US" dirty="0" err="1"/>
              <a:t>Oauth</a:t>
            </a:r>
            <a:r>
              <a:rPr lang="en-US" dirty="0"/>
              <a:t> profile complementary to SMART-on-FHIR</a:t>
            </a:r>
          </a:p>
          <a:p>
            <a:r>
              <a:rPr lang="en-US" dirty="0"/>
              <a:t>ATNA – secure http specification, and </a:t>
            </a:r>
            <a:r>
              <a:rPr lang="en-US" dirty="0" err="1"/>
              <a:t>AuditEvent</a:t>
            </a:r>
            <a:r>
              <a:rPr lang="en-US" dirty="0"/>
              <a:t> specification</a:t>
            </a:r>
          </a:p>
          <a:p>
            <a:r>
              <a:rPr lang="en-US" dirty="0" err="1"/>
              <a:t>mCSD</a:t>
            </a:r>
            <a:r>
              <a:rPr lang="en-US" dirty="0"/>
              <a:t> – Directory of Provider, Organization, and Health Services</a:t>
            </a:r>
          </a:p>
        </p:txBody>
      </p:sp>
      <p:sp>
        <p:nvSpPr>
          <p:cNvPr id="4" name="Text Placeholder 3">
            <a:extLst>
              <a:ext uri="{FF2B5EF4-FFF2-40B4-BE49-F238E27FC236}">
                <a16:creationId xmlns:a16="http://schemas.microsoft.com/office/drawing/2014/main" id="{99700CFE-74B3-4753-A783-9A1FA74B348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20295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F728-4D3F-48E8-AE7A-CF272B8C27E4}"/>
              </a:ext>
            </a:extLst>
          </p:cNvPr>
          <p:cNvSpPr>
            <a:spLocks noGrp="1"/>
          </p:cNvSpPr>
          <p:nvPr>
            <p:ph type="title"/>
          </p:nvPr>
        </p:nvSpPr>
        <p:spPr/>
        <p:txBody>
          <a:bodyPr>
            <a:normAutofit/>
          </a:bodyPr>
          <a:lstStyle/>
          <a:p>
            <a:r>
              <a:rPr lang="en-US" dirty="0"/>
              <a:t>Provide Document Bundle Transaction (Publication request)</a:t>
            </a:r>
          </a:p>
        </p:txBody>
      </p:sp>
      <p:sp>
        <p:nvSpPr>
          <p:cNvPr id="3" name="Content Placeholder 2">
            <a:extLst>
              <a:ext uri="{FF2B5EF4-FFF2-40B4-BE49-F238E27FC236}">
                <a16:creationId xmlns:a16="http://schemas.microsoft.com/office/drawing/2014/main" id="{3A53EFE2-8809-4E67-91E2-2DB2CFBFDD4B}"/>
              </a:ext>
            </a:extLst>
          </p:cNvPr>
          <p:cNvSpPr>
            <a:spLocks noGrp="1"/>
          </p:cNvSpPr>
          <p:nvPr>
            <p:ph idx="1"/>
          </p:nvPr>
        </p:nvSpPr>
        <p:spPr>
          <a:xfrm>
            <a:off x="6781800" y="1127893"/>
            <a:ext cx="5102352" cy="5081331"/>
          </a:xfrm>
          <a:ln>
            <a:solidFill>
              <a:schemeClr val="tx1"/>
            </a:solidFill>
          </a:ln>
        </p:spPr>
        <p:txBody>
          <a:bodyPr>
            <a:normAutofit/>
          </a:bodyPr>
          <a:lstStyle/>
          <a:p>
            <a:pPr marL="0" indent="0">
              <a:buNone/>
            </a:pPr>
            <a:r>
              <a:rPr lang="en-US" sz="2400" dirty="0"/>
              <a:t>Bundle (Create Transaction)</a:t>
            </a:r>
          </a:p>
          <a:p>
            <a:r>
              <a:rPr lang="en-US" sz="2400" dirty="0"/>
              <a:t>DocumentManifest</a:t>
            </a:r>
          </a:p>
          <a:p>
            <a:r>
              <a:rPr lang="en-US" sz="2400" dirty="0"/>
              <a:t>DocumentReference</a:t>
            </a:r>
          </a:p>
          <a:p>
            <a:pPr lvl="1"/>
            <a:r>
              <a:rPr lang="en-US" sz="1800" dirty="0"/>
              <a:t>Binary</a:t>
            </a:r>
          </a:p>
          <a:p>
            <a:r>
              <a:rPr lang="en-US" sz="2400" dirty="0"/>
              <a:t>DocumentReference</a:t>
            </a:r>
          </a:p>
          <a:p>
            <a:pPr lvl="1"/>
            <a:r>
              <a:rPr lang="en-US" sz="1800" dirty="0"/>
              <a:t>Binary</a:t>
            </a:r>
          </a:p>
          <a:p>
            <a:r>
              <a:rPr lang="en-US" sz="2400" dirty="0"/>
              <a:t>DocumentReference</a:t>
            </a:r>
          </a:p>
          <a:p>
            <a:pPr lvl="1"/>
            <a:r>
              <a:rPr lang="en-US" sz="1800" dirty="0"/>
              <a:t>Binary</a:t>
            </a:r>
          </a:p>
          <a:p>
            <a:r>
              <a:rPr lang="en-US" sz="2400" dirty="0"/>
              <a:t>List (Folder)</a:t>
            </a:r>
          </a:p>
          <a:p>
            <a:r>
              <a:rPr lang="en-US" sz="2400" dirty="0"/>
              <a:t>*Patient*</a:t>
            </a:r>
          </a:p>
          <a:p>
            <a:endParaRPr lang="en-US" sz="2400" dirty="0"/>
          </a:p>
        </p:txBody>
      </p:sp>
      <p:sp>
        <p:nvSpPr>
          <p:cNvPr id="5" name="Text Placeholder 4">
            <a:extLst>
              <a:ext uri="{FF2B5EF4-FFF2-40B4-BE49-F238E27FC236}">
                <a16:creationId xmlns:a16="http://schemas.microsoft.com/office/drawing/2014/main" id="{10A47834-49CA-423F-B779-963E5244E444}"/>
              </a:ext>
            </a:extLst>
          </p:cNvPr>
          <p:cNvSpPr>
            <a:spLocks noGrp="1"/>
          </p:cNvSpPr>
          <p:nvPr>
            <p:ph type="body" sz="quarter" idx="11"/>
          </p:nvPr>
        </p:nvSpPr>
        <p:spPr/>
        <p:txBody>
          <a:bodyPr/>
          <a:lstStyle/>
          <a:p>
            <a:endParaRPr lang="en-US"/>
          </a:p>
        </p:txBody>
      </p:sp>
      <p:sp>
        <p:nvSpPr>
          <p:cNvPr id="4" name="Content Placeholder 2">
            <a:extLst>
              <a:ext uri="{FF2B5EF4-FFF2-40B4-BE49-F238E27FC236}">
                <a16:creationId xmlns:a16="http://schemas.microsoft.com/office/drawing/2014/main" id="{ABA19115-B6DC-467C-890B-746C895CD08A}"/>
              </a:ext>
            </a:extLst>
          </p:cNvPr>
          <p:cNvSpPr txBox="1">
            <a:spLocks/>
          </p:cNvSpPr>
          <p:nvPr/>
        </p:nvSpPr>
        <p:spPr>
          <a:xfrm>
            <a:off x="488732" y="1229710"/>
            <a:ext cx="5607268" cy="4500397"/>
          </a:xfrm>
          <a:prstGeom prst="rect">
            <a:avLst/>
          </a:prstGeom>
        </p:spPr>
        <p:txBody>
          <a:bodyPr vert="horz" lIns="91440" tIns="45720" rIns="91440" bIns="45720" rtlCol="0">
            <a:normAutofit/>
          </a:bodyPr>
          <a:lstStyle>
            <a:lvl1pPr marL="186386" indent="-186386" algn="l" defTabSz="665665" rtl="0" eaLnBrk="1" latinLnBrk="0" hangingPunct="1">
              <a:lnSpc>
                <a:spcPct val="80000"/>
              </a:lnSpc>
              <a:spcBef>
                <a:spcPts val="728"/>
              </a:spcBef>
              <a:buFont typeface="Arial" panose="020B0604020202020204" pitchFamily="34" charset="0"/>
              <a:buChar char="•"/>
              <a:defRPr sz="2038" kern="1200">
                <a:solidFill>
                  <a:schemeClr val="tx1"/>
                </a:solidFill>
                <a:latin typeface="+mn-lt"/>
                <a:ea typeface="+mn-ea"/>
                <a:cs typeface="+mn-cs"/>
              </a:defRPr>
            </a:lvl1pPr>
            <a:lvl2pPr marL="499249" indent="-166416" algn="l" defTabSz="665665" rtl="0" eaLnBrk="1" latinLnBrk="0" hangingPunct="1">
              <a:lnSpc>
                <a:spcPct val="80000"/>
              </a:lnSpc>
              <a:spcBef>
                <a:spcPts val="364"/>
              </a:spcBef>
              <a:buFont typeface="Arial" panose="020B0604020202020204" pitchFamily="34" charset="0"/>
              <a:buChar char="•"/>
              <a:defRPr sz="1747" kern="1200">
                <a:solidFill>
                  <a:schemeClr val="tx1"/>
                </a:solidFill>
                <a:latin typeface="+mn-lt"/>
                <a:ea typeface="+mn-ea"/>
                <a:cs typeface="+mn-cs"/>
              </a:defRPr>
            </a:lvl2pPr>
            <a:lvl3pPr marL="832081" indent="-166416" algn="l" defTabSz="665665" rtl="0" eaLnBrk="1" latinLnBrk="0" hangingPunct="1">
              <a:lnSpc>
                <a:spcPct val="80000"/>
              </a:lnSpc>
              <a:spcBef>
                <a:spcPts val="364"/>
              </a:spcBef>
              <a:buFont typeface="Arial" panose="020B0604020202020204" pitchFamily="34" charset="0"/>
              <a:buChar char="•"/>
              <a:defRPr sz="1456" kern="1200">
                <a:solidFill>
                  <a:schemeClr val="tx1"/>
                </a:solidFill>
                <a:latin typeface="+mn-lt"/>
                <a:ea typeface="+mn-ea"/>
                <a:cs typeface="+mn-cs"/>
              </a:defRPr>
            </a:lvl3pPr>
            <a:lvl4pPr marL="1164914" indent="-166416" algn="l" defTabSz="665665" rtl="0" eaLnBrk="1" latinLnBrk="0" hangingPunct="1">
              <a:lnSpc>
                <a:spcPct val="80000"/>
              </a:lnSpc>
              <a:spcBef>
                <a:spcPts val="364"/>
              </a:spcBef>
              <a:buFont typeface="Arial" panose="020B0604020202020204" pitchFamily="34" charset="0"/>
              <a:buChar char="•"/>
              <a:defRPr sz="1310" kern="1200">
                <a:solidFill>
                  <a:schemeClr val="tx1"/>
                </a:solidFill>
                <a:latin typeface="+mn-lt"/>
                <a:ea typeface="+mn-ea"/>
                <a:cs typeface="+mn-cs"/>
              </a:defRPr>
            </a:lvl4pPr>
            <a:lvl5pPr marL="1497746" indent="-166416" algn="l" defTabSz="665665" rtl="0" eaLnBrk="1" latinLnBrk="0" hangingPunct="1">
              <a:lnSpc>
                <a:spcPct val="80000"/>
              </a:lnSpc>
              <a:spcBef>
                <a:spcPts val="364"/>
              </a:spcBef>
              <a:buFont typeface="Arial" panose="020B0604020202020204" pitchFamily="34" charset="0"/>
              <a:buChar char="•"/>
              <a:defRPr sz="1310" kern="1200">
                <a:solidFill>
                  <a:schemeClr val="tx1"/>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a:lstStyle>
          <a:p>
            <a:r>
              <a:rPr lang="en-US" dirty="0"/>
              <a:t>Publish</a:t>
            </a:r>
          </a:p>
          <a:p>
            <a:pPr lvl="1"/>
            <a:r>
              <a:rPr lang="en-US" dirty="0"/>
              <a:t>Used mostly with XDS Reg/Rep</a:t>
            </a:r>
          </a:p>
          <a:p>
            <a:pPr lvl="1"/>
            <a:r>
              <a:rPr lang="en-US" dirty="0"/>
              <a:t>to publish new documents, or </a:t>
            </a:r>
          </a:p>
          <a:p>
            <a:pPr lvl="1"/>
            <a:r>
              <a:rPr lang="en-US" dirty="0"/>
              <a:t>replace old documents with new</a:t>
            </a:r>
          </a:p>
          <a:p>
            <a:r>
              <a:rPr lang="en-US" dirty="0"/>
              <a:t>Push</a:t>
            </a:r>
          </a:p>
          <a:p>
            <a:pPr lvl="1"/>
            <a:r>
              <a:rPr lang="en-US" dirty="0"/>
              <a:t>Used to send documents </a:t>
            </a:r>
          </a:p>
          <a:p>
            <a:pPr lvl="1"/>
            <a:endParaRPr lang="en-US" dirty="0"/>
          </a:p>
          <a:p>
            <a:endParaRPr lang="en-US" dirty="0"/>
          </a:p>
        </p:txBody>
      </p:sp>
      <p:sp>
        <p:nvSpPr>
          <p:cNvPr id="6" name="Rectangle 5">
            <a:extLst>
              <a:ext uri="{FF2B5EF4-FFF2-40B4-BE49-F238E27FC236}">
                <a16:creationId xmlns:a16="http://schemas.microsoft.com/office/drawing/2014/main" id="{15520CB6-80DC-4FEF-BC0A-B55CC15266BC}"/>
              </a:ext>
            </a:extLst>
          </p:cNvPr>
          <p:cNvSpPr/>
          <p:nvPr/>
        </p:nvSpPr>
        <p:spPr>
          <a:xfrm>
            <a:off x="488731" y="4351282"/>
            <a:ext cx="1623847"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Source</a:t>
            </a:r>
          </a:p>
        </p:txBody>
      </p:sp>
      <p:sp>
        <p:nvSpPr>
          <p:cNvPr id="7" name="Rectangle 6">
            <a:extLst>
              <a:ext uri="{FF2B5EF4-FFF2-40B4-BE49-F238E27FC236}">
                <a16:creationId xmlns:a16="http://schemas.microsoft.com/office/drawing/2014/main" id="{7908D065-8E63-4393-80B4-B4475F387B56}"/>
              </a:ext>
            </a:extLst>
          </p:cNvPr>
          <p:cNvSpPr/>
          <p:nvPr/>
        </p:nvSpPr>
        <p:spPr>
          <a:xfrm>
            <a:off x="4430110" y="4351281"/>
            <a:ext cx="1450428"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Recipient</a:t>
            </a:r>
          </a:p>
        </p:txBody>
      </p:sp>
      <p:cxnSp>
        <p:nvCxnSpPr>
          <p:cNvPr id="11" name="Straight Arrow Connector 10">
            <a:extLst>
              <a:ext uri="{FF2B5EF4-FFF2-40B4-BE49-F238E27FC236}">
                <a16:creationId xmlns:a16="http://schemas.microsoft.com/office/drawing/2014/main" id="{966F1732-042E-41CF-B354-7ED92FBB3F6C}"/>
              </a:ext>
            </a:extLst>
          </p:cNvPr>
          <p:cNvCxnSpPr>
            <a:cxnSpLocks/>
            <a:stCxn id="6" idx="3"/>
            <a:endCxn id="7" idx="1"/>
          </p:cNvCxnSpPr>
          <p:nvPr/>
        </p:nvCxnSpPr>
        <p:spPr>
          <a:xfrm flipV="1">
            <a:off x="2112578" y="4989785"/>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39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AD56-3B75-4915-A8AB-146CDE47131D}"/>
              </a:ext>
            </a:extLst>
          </p:cNvPr>
          <p:cNvSpPr>
            <a:spLocks noGrp="1"/>
          </p:cNvSpPr>
          <p:nvPr>
            <p:ph type="title"/>
          </p:nvPr>
        </p:nvSpPr>
        <p:spPr/>
        <p:txBody>
          <a:bodyPr/>
          <a:lstStyle/>
          <a:p>
            <a:r>
              <a:rPr lang="en-US" dirty="0"/>
              <a:t>Query </a:t>
            </a:r>
            <a:r>
              <a:rPr lang="en-US" i="1" dirty="0"/>
              <a:t>Transactions – simply normal </a:t>
            </a:r>
            <a:r>
              <a:rPr lang="en-US" i="1"/>
              <a:t>FHIR queries</a:t>
            </a:r>
            <a:endParaRPr lang="en-US" i="1" dirty="0"/>
          </a:p>
        </p:txBody>
      </p:sp>
      <p:sp>
        <p:nvSpPr>
          <p:cNvPr id="4" name="Content Placeholder 3">
            <a:extLst>
              <a:ext uri="{FF2B5EF4-FFF2-40B4-BE49-F238E27FC236}">
                <a16:creationId xmlns:a16="http://schemas.microsoft.com/office/drawing/2014/main" id="{D1059B10-3A72-4190-AC29-8D376175945E}"/>
              </a:ext>
            </a:extLst>
          </p:cNvPr>
          <p:cNvSpPr>
            <a:spLocks noGrp="1"/>
          </p:cNvSpPr>
          <p:nvPr>
            <p:ph idx="1"/>
          </p:nvPr>
        </p:nvSpPr>
        <p:spPr/>
        <p:txBody>
          <a:bodyPr/>
          <a:lstStyle/>
          <a:p>
            <a:pPr marL="0" indent="0">
              <a:buNone/>
            </a:pPr>
            <a:r>
              <a:rPr lang="en-US" dirty="0"/>
              <a:t>DocumentReference</a:t>
            </a:r>
          </a:p>
          <a:p>
            <a:r>
              <a:rPr lang="en-US" dirty="0"/>
              <a:t>Patient – required parameter</a:t>
            </a:r>
          </a:p>
          <a:p>
            <a:r>
              <a:rPr lang="en-US" dirty="0"/>
              <a:t>classCode, </a:t>
            </a:r>
            <a:r>
              <a:rPr lang="en-US" dirty="0" err="1"/>
              <a:t>practiceSetting</a:t>
            </a:r>
            <a:r>
              <a:rPr lang="en-US" dirty="0"/>
              <a:t>, timeframe</a:t>
            </a:r>
          </a:p>
          <a:p>
            <a:r>
              <a:rPr lang="en-US" dirty="0"/>
              <a:t>Others</a:t>
            </a:r>
          </a:p>
        </p:txBody>
      </p:sp>
      <p:sp>
        <p:nvSpPr>
          <p:cNvPr id="5" name="Text Placeholder 4">
            <a:extLst>
              <a:ext uri="{FF2B5EF4-FFF2-40B4-BE49-F238E27FC236}">
                <a16:creationId xmlns:a16="http://schemas.microsoft.com/office/drawing/2014/main" id="{BE9F6D4F-122B-4679-9824-5B453EDB79B5}"/>
              </a:ext>
            </a:extLst>
          </p:cNvPr>
          <p:cNvSpPr>
            <a:spLocks noGrp="1"/>
          </p:cNvSpPr>
          <p:nvPr>
            <p:ph type="body" sz="quarter" idx="11"/>
          </p:nvPr>
        </p:nvSpPr>
        <p:spPr/>
        <p:txBody>
          <a:bodyPr/>
          <a:lstStyle/>
          <a:p>
            <a:endParaRPr lang="en-US"/>
          </a:p>
        </p:txBody>
      </p:sp>
      <p:sp>
        <p:nvSpPr>
          <p:cNvPr id="6" name="Content Placeholder 3">
            <a:extLst>
              <a:ext uri="{FF2B5EF4-FFF2-40B4-BE49-F238E27FC236}">
                <a16:creationId xmlns:a16="http://schemas.microsoft.com/office/drawing/2014/main" id="{BC15D143-35E2-439D-BEDA-C93908427438}"/>
              </a:ext>
            </a:extLst>
          </p:cNvPr>
          <p:cNvSpPr txBox="1">
            <a:spLocks/>
          </p:cNvSpPr>
          <p:nvPr/>
        </p:nvSpPr>
        <p:spPr>
          <a:xfrm>
            <a:off x="6603124" y="1095631"/>
            <a:ext cx="5102352" cy="5081331"/>
          </a:xfrm>
          <a:prstGeom prst="rect">
            <a:avLst/>
          </a:prstGeom>
        </p:spPr>
        <p:txBody>
          <a:bodyPr vert="horz" lIns="91440" tIns="45720" rIns="91440" bIns="45720" rtlCol="0">
            <a:normAutofit/>
          </a:bodyPr>
          <a:lstStyle>
            <a:lvl1pPr marL="166416" indent="-166416" algn="l" defTabSz="665665" rtl="0" eaLnBrk="1" latinLnBrk="0" hangingPunct="1">
              <a:lnSpc>
                <a:spcPct val="90000"/>
              </a:lnSpc>
              <a:spcBef>
                <a:spcPts val="728"/>
              </a:spcBef>
              <a:buFont typeface="Arial" panose="020B0604020202020204" pitchFamily="34" charset="0"/>
              <a:buChar char="•"/>
              <a:defRPr sz="2038" kern="1200">
                <a:solidFill>
                  <a:schemeClr val="tx1">
                    <a:lumMod val="65000"/>
                    <a:lumOff val="35000"/>
                  </a:schemeClr>
                </a:solidFill>
                <a:latin typeface="+mn-lt"/>
                <a:ea typeface="+mn-ea"/>
                <a:cs typeface="+mn-cs"/>
              </a:defRPr>
            </a:lvl1pPr>
            <a:lvl2pPr marL="499249" indent="-166416" algn="l" defTabSz="665665" rtl="0" eaLnBrk="1" latinLnBrk="0" hangingPunct="1">
              <a:lnSpc>
                <a:spcPct val="90000"/>
              </a:lnSpc>
              <a:spcBef>
                <a:spcPts val="364"/>
              </a:spcBef>
              <a:buFont typeface="Arial" panose="020B0604020202020204" pitchFamily="34" charset="0"/>
              <a:buChar char="•"/>
              <a:defRPr sz="1747" kern="1200">
                <a:solidFill>
                  <a:schemeClr val="tx1">
                    <a:lumMod val="65000"/>
                    <a:lumOff val="35000"/>
                  </a:schemeClr>
                </a:solidFill>
                <a:latin typeface="+mn-lt"/>
                <a:ea typeface="+mn-ea"/>
                <a:cs typeface="+mn-cs"/>
              </a:defRPr>
            </a:lvl2pPr>
            <a:lvl3pPr marL="832081" indent="-166416" algn="l" defTabSz="665665" rtl="0" eaLnBrk="1" latinLnBrk="0" hangingPunct="1">
              <a:lnSpc>
                <a:spcPct val="90000"/>
              </a:lnSpc>
              <a:spcBef>
                <a:spcPts val="364"/>
              </a:spcBef>
              <a:buFont typeface="Arial" panose="020B0604020202020204" pitchFamily="34" charset="0"/>
              <a:buChar char="•"/>
              <a:defRPr sz="1456" kern="1200">
                <a:solidFill>
                  <a:schemeClr val="tx1">
                    <a:lumMod val="65000"/>
                    <a:lumOff val="35000"/>
                  </a:schemeClr>
                </a:solidFill>
                <a:latin typeface="+mn-lt"/>
                <a:ea typeface="+mn-ea"/>
                <a:cs typeface="+mn-cs"/>
              </a:defRPr>
            </a:lvl3pPr>
            <a:lvl4pPr marL="1164914"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4pPr>
            <a:lvl5pPr marL="1497746"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a:lstStyle>
          <a:p>
            <a:pPr marL="0" indent="0">
              <a:buFont typeface="Arial" panose="020B0604020202020204" pitchFamily="34" charset="0"/>
              <a:buNone/>
            </a:pPr>
            <a:r>
              <a:rPr lang="en-US" dirty="0"/>
              <a:t>DocumentManifest</a:t>
            </a:r>
          </a:p>
          <a:p>
            <a:r>
              <a:rPr lang="en-US" dirty="0"/>
              <a:t>Patient – required parameter</a:t>
            </a:r>
          </a:p>
          <a:p>
            <a:r>
              <a:rPr lang="en-US" dirty="0"/>
              <a:t>classCode, </a:t>
            </a:r>
            <a:r>
              <a:rPr lang="en-US" dirty="0" err="1"/>
              <a:t>practiceSetting</a:t>
            </a:r>
            <a:r>
              <a:rPr lang="en-US" dirty="0"/>
              <a:t>, timeframe</a:t>
            </a:r>
          </a:p>
          <a:p>
            <a:r>
              <a:rPr lang="en-US" dirty="0"/>
              <a:t>recipient</a:t>
            </a:r>
          </a:p>
        </p:txBody>
      </p:sp>
      <p:sp>
        <p:nvSpPr>
          <p:cNvPr id="7" name="Rectangle 6">
            <a:extLst>
              <a:ext uri="{FF2B5EF4-FFF2-40B4-BE49-F238E27FC236}">
                <a16:creationId xmlns:a16="http://schemas.microsoft.com/office/drawing/2014/main" id="{53E98679-44BB-47FC-B250-B7D76163E022}"/>
              </a:ext>
            </a:extLst>
          </p:cNvPr>
          <p:cNvSpPr/>
          <p:nvPr/>
        </p:nvSpPr>
        <p:spPr>
          <a:xfrm>
            <a:off x="488731" y="4351282"/>
            <a:ext cx="1623847"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Responder</a:t>
            </a:r>
          </a:p>
        </p:txBody>
      </p:sp>
      <p:sp>
        <p:nvSpPr>
          <p:cNvPr id="8" name="Rectangle 7">
            <a:extLst>
              <a:ext uri="{FF2B5EF4-FFF2-40B4-BE49-F238E27FC236}">
                <a16:creationId xmlns:a16="http://schemas.microsoft.com/office/drawing/2014/main" id="{5AF1A55E-6AFE-4D43-9158-34B0BC6E1E13}"/>
              </a:ext>
            </a:extLst>
          </p:cNvPr>
          <p:cNvSpPr/>
          <p:nvPr/>
        </p:nvSpPr>
        <p:spPr>
          <a:xfrm>
            <a:off x="4430110" y="4351281"/>
            <a:ext cx="1450428"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Consumer</a:t>
            </a:r>
          </a:p>
        </p:txBody>
      </p:sp>
      <p:cxnSp>
        <p:nvCxnSpPr>
          <p:cNvPr id="9" name="Straight Arrow Connector 8">
            <a:extLst>
              <a:ext uri="{FF2B5EF4-FFF2-40B4-BE49-F238E27FC236}">
                <a16:creationId xmlns:a16="http://schemas.microsoft.com/office/drawing/2014/main" id="{9FBFE76F-1E02-4761-B5F0-644F50DCBBFC}"/>
              </a:ext>
            </a:extLst>
          </p:cNvPr>
          <p:cNvCxnSpPr>
            <a:cxnSpLocks/>
            <a:stCxn id="7" idx="3"/>
            <a:endCxn id="8" idx="1"/>
          </p:cNvCxnSpPr>
          <p:nvPr/>
        </p:nvCxnSpPr>
        <p:spPr>
          <a:xfrm flipV="1">
            <a:off x="2112578" y="4989785"/>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776083-6F87-4705-BBAA-9601D641A088}"/>
              </a:ext>
            </a:extLst>
          </p:cNvPr>
          <p:cNvCxnSpPr>
            <a:cxnSpLocks/>
          </p:cNvCxnSpPr>
          <p:nvPr/>
        </p:nvCxnSpPr>
        <p:spPr>
          <a:xfrm flipV="1">
            <a:off x="2112578" y="5352244"/>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1E5F606-A141-4029-AA23-A5EA1349B1DE}"/>
              </a:ext>
            </a:extLst>
          </p:cNvPr>
          <p:cNvCxnSpPr>
            <a:cxnSpLocks/>
          </p:cNvCxnSpPr>
          <p:nvPr/>
        </p:nvCxnSpPr>
        <p:spPr>
          <a:xfrm flipV="1">
            <a:off x="2112578" y="4670532"/>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998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3B3F-FCAB-4DA7-8304-E0E63BC8EFB5}"/>
              </a:ext>
            </a:extLst>
          </p:cNvPr>
          <p:cNvSpPr>
            <a:spLocks noGrp="1"/>
          </p:cNvSpPr>
          <p:nvPr>
            <p:ph type="title"/>
          </p:nvPr>
        </p:nvSpPr>
        <p:spPr/>
        <p:txBody>
          <a:bodyPr/>
          <a:lstStyle/>
          <a:p>
            <a:r>
              <a:rPr lang="en-US" dirty="0"/>
              <a:t>Conformance Resources</a:t>
            </a:r>
          </a:p>
        </p:txBody>
      </p:sp>
      <p:sp>
        <p:nvSpPr>
          <p:cNvPr id="3" name="Content Placeholder 2">
            <a:extLst>
              <a:ext uri="{FF2B5EF4-FFF2-40B4-BE49-F238E27FC236}">
                <a16:creationId xmlns:a16="http://schemas.microsoft.com/office/drawing/2014/main" id="{667792BC-9F92-408C-AA93-86FBF146AD19}"/>
              </a:ext>
            </a:extLst>
          </p:cNvPr>
          <p:cNvSpPr>
            <a:spLocks noGrp="1"/>
          </p:cNvSpPr>
          <p:nvPr>
            <p:ph idx="1"/>
          </p:nvPr>
        </p:nvSpPr>
        <p:spPr>
          <a:xfrm>
            <a:off x="403655" y="1095632"/>
            <a:ext cx="5692345" cy="5081331"/>
          </a:xfrm>
        </p:spPr>
        <p:txBody>
          <a:bodyPr>
            <a:normAutofit/>
          </a:bodyPr>
          <a:lstStyle/>
          <a:p>
            <a:r>
              <a:rPr lang="en-US" sz="1600" dirty="0">
                <a:hlinkClick r:id="rId3"/>
              </a:rPr>
              <a:t>IHE MHD Implementation Guide</a:t>
            </a:r>
            <a:endParaRPr lang="en-US" sz="1600" dirty="0"/>
          </a:p>
          <a:p>
            <a:pPr lvl="1"/>
            <a:r>
              <a:rPr lang="en-US" sz="1400" dirty="0"/>
              <a:t>URI </a:t>
            </a:r>
            <a:r>
              <a:rPr lang="en-US" sz="1400" dirty="0">
                <a:hlinkClick r:id="rId4"/>
              </a:rPr>
              <a:t>http://ihe.net/fhir/ImplementationGuide/IHE.MHD</a:t>
            </a:r>
            <a:endParaRPr lang="en-US" sz="1400" dirty="0"/>
          </a:p>
          <a:p>
            <a:r>
              <a:rPr lang="en-US" sz="1600" dirty="0" err="1">
                <a:hlinkClick r:id="rId5"/>
              </a:rPr>
              <a:t>FormatCode</a:t>
            </a:r>
            <a:r>
              <a:rPr lang="en-US" sz="1600" dirty="0">
                <a:hlinkClick r:id="rId5"/>
              </a:rPr>
              <a:t> </a:t>
            </a:r>
            <a:r>
              <a:rPr lang="en-US" sz="1600" dirty="0" err="1">
                <a:hlinkClick r:id="rId5"/>
              </a:rPr>
              <a:t>CodeSystem</a:t>
            </a:r>
            <a:endParaRPr lang="en-US" sz="1600" dirty="0"/>
          </a:p>
          <a:p>
            <a:pPr lvl="1"/>
            <a:r>
              <a:rPr lang="en-US" sz="1400" dirty="0"/>
              <a:t>URI </a:t>
            </a:r>
            <a:r>
              <a:rPr lang="en-US" sz="1400" dirty="0">
                <a:hlinkClick r:id="rId6"/>
              </a:rPr>
              <a:t>http://ihe.net/fhir/ValueSet/IHE.FormatCode.codesystem</a:t>
            </a:r>
            <a:endParaRPr lang="en-US" sz="1400" dirty="0"/>
          </a:p>
          <a:p>
            <a:pPr lvl="1"/>
            <a:r>
              <a:rPr lang="en-US" sz="1400" dirty="0"/>
              <a:t>Identifier </a:t>
            </a:r>
            <a:r>
              <a:rPr lang="en-US" sz="1400" dirty="0">
                <a:hlinkClick r:id="rId7"/>
              </a:rPr>
              <a:t>urn:oid:1.3.6.1.4.1.19376.1.2.3</a:t>
            </a:r>
            <a:endParaRPr lang="en-US" sz="1400" dirty="0"/>
          </a:p>
          <a:p>
            <a:r>
              <a:rPr lang="en-US" sz="1600" dirty="0" err="1">
                <a:hlinkClick r:id="rId8"/>
              </a:rPr>
              <a:t>FormatCode</a:t>
            </a:r>
            <a:r>
              <a:rPr lang="en-US" sz="1600" dirty="0">
                <a:hlinkClick r:id="rId8"/>
              </a:rPr>
              <a:t> ValueSet</a:t>
            </a:r>
            <a:endParaRPr lang="en-US" sz="1600" dirty="0"/>
          </a:p>
          <a:p>
            <a:pPr lvl="1"/>
            <a:r>
              <a:rPr lang="en-US" sz="1400" dirty="0"/>
              <a:t>URI </a:t>
            </a:r>
            <a:r>
              <a:rPr lang="en-US" sz="1400" dirty="0">
                <a:hlinkClick r:id="rId9"/>
              </a:rPr>
              <a:t>http://ihe.net/fhir/ValueSet/IHE.formatcode.vs</a:t>
            </a:r>
            <a:endParaRPr lang="en-US" sz="1400" dirty="0"/>
          </a:p>
          <a:p>
            <a:pPr lvl="1"/>
            <a:r>
              <a:rPr lang="en-US" sz="1400" dirty="0"/>
              <a:t>Identifier </a:t>
            </a:r>
            <a:r>
              <a:rPr lang="en-US" sz="1400" dirty="0">
                <a:hlinkClick r:id="rId10"/>
              </a:rPr>
              <a:t>urn:oid:1.3.6.1.4.1.19376.1.2.7.1</a:t>
            </a:r>
            <a:endParaRPr lang="en-US" sz="1400" dirty="0"/>
          </a:p>
          <a:p>
            <a:r>
              <a:rPr lang="en-US" sz="1600" dirty="0"/>
              <a:t>Actor Capability Statements</a:t>
            </a:r>
          </a:p>
          <a:p>
            <a:pPr lvl="1"/>
            <a:r>
              <a:rPr lang="en-US" sz="1400" dirty="0">
                <a:hlinkClick r:id="rId11"/>
              </a:rPr>
              <a:t>MHD Document Source</a:t>
            </a:r>
            <a:r>
              <a:rPr lang="en-US" sz="1400" dirty="0"/>
              <a:t> Actor </a:t>
            </a:r>
            <a:r>
              <a:rPr lang="en-US" sz="1400" dirty="0" err="1"/>
              <a:t>CapabilityStatement</a:t>
            </a:r>
            <a:endParaRPr lang="en-US" sz="1400" dirty="0"/>
          </a:p>
          <a:p>
            <a:pPr lvl="2"/>
            <a:r>
              <a:rPr lang="en-US" sz="1100" dirty="0"/>
              <a:t>URI </a:t>
            </a:r>
            <a:r>
              <a:rPr lang="en-US" sz="1100" dirty="0">
                <a:hlinkClick r:id="rId12"/>
              </a:rPr>
              <a:t>http://www.ihe.net/fhir/CapabilityStatement/IHE.MHD.DocumentSource</a:t>
            </a:r>
            <a:endParaRPr lang="en-US" sz="1100" dirty="0"/>
          </a:p>
          <a:p>
            <a:pPr lvl="1"/>
            <a:r>
              <a:rPr lang="en-US" sz="1400" dirty="0">
                <a:hlinkClick r:id="rId13"/>
              </a:rPr>
              <a:t>MHD Document Recipient</a:t>
            </a:r>
            <a:r>
              <a:rPr lang="en-US" sz="1400" dirty="0"/>
              <a:t> Actor </a:t>
            </a:r>
            <a:r>
              <a:rPr lang="en-US" sz="1400" dirty="0" err="1"/>
              <a:t>CapabilityStatement</a:t>
            </a:r>
            <a:endParaRPr lang="en-US" sz="1400" dirty="0"/>
          </a:p>
          <a:p>
            <a:pPr lvl="2"/>
            <a:r>
              <a:rPr lang="en-US" sz="1100" dirty="0"/>
              <a:t>URI </a:t>
            </a:r>
            <a:r>
              <a:rPr lang="en-US" sz="1100" dirty="0">
                <a:hlinkClick r:id="rId14"/>
              </a:rPr>
              <a:t>http://www.ihe.net/fhir/CapabilityStatement/IHE.MHD.DocumentRecipient</a:t>
            </a:r>
            <a:endParaRPr lang="en-US" sz="1100" dirty="0"/>
          </a:p>
          <a:p>
            <a:pPr lvl="1"/>
            <a:r>
              <a:rPr lang="en-US" sz="1400" dirty="0">
                <a:hlinkClick r:id="rId15"/>
              </a:rPr>
              <a:t>MHD Document Responder</a:t>
            </a:r>
            <a:r>
              <a:rPr lang="en-US" sz="1400" dirty="0"/>
              <a:t> Actor </a:t>
            </a:r>
            <a:r>
              <a:rPr lang="en-US" sz="1400" dirty="0" err="1"/>
              <a:t>CapabilityStatement</a:t>
            </a:r>
            <a:endParaRPr lang="en-US" sz="1400" dirty="0"/>
          </a:p>
          <a:p>
            <a:pPr lvl="2"/>
            <a:r>
              <a:rPr lang="en-US" sz="1100" dirty="0"/>
              <a:t>URI </a:t>
            </a:r>
            <a:r>
              <a:rPr lang="en-US" sz="1100" dirty="0">
                <a:hlinkClick r:id="rId16"/>
              </a:rPr>
              <a:t>http://www.ihe.net/fhir/CapabilityStatement/IHE.MHD.DocumentResponder</a:t>
            </a:r>
            <a:endParaRPr lang="en-US" sz="1100" dirty="0"/>
          </a:p>
          <a:p>
            <a:pPr lvl="1"/>
            <a:r>
              <a:rPr lang="en-US" sz="1400" dirty="0">
                <a:hlinkClick r:id="rId17"/>
              </a:rPr>
              <a:t>MHD Document Consumer</a:t>
            </a:r>
            <a:r>
              <a:rPr lang="en-US" sz="1400" dirty="0"/>
              <a:t> Actor </a:t>
            </a:r>
            <a:r>
              <a:rPr lang="en-US" sz="1400" dirty="0" err="1"/>
              <a:t>CapabilityStatement</a:t>
            </a:r>
            <a:endParaRPr lang="en-US" sz="1400" dirty="0"/>
          </a:p>
          <a:p>
            <a:pPr lvl="2"/>
            <a:r>
              <a:rPr lang="en-US" sz="1100" dirty="0"/>
              <a:t>URI </a:t>
            </a:r>
            <a:r>
              <a:rPr lang="en-US" sz="1100" dirty="0">
                <a:hlinkClick r:id="rId18"/>
              </a:rPr>
              <a:t>http://www.ihe.net/fhir/CapabilityStatement/IHE.MHD.DocumentConsumer</a:t>
            </a:r>
            <a:endParaRPr lang="en-US" sz="1100" dirty="0"/>
          </a:p>
          <a:p>
            <a:endParaRPr lang="en-US" sz="1600" dirty="0"/>
          </a:p>
        </p:txBody>
      </p:sp>
      <p:sp>
        <p:nvSpPr>
          <p:cNvPr id="4" name="Text Placeholder 3">
            <a:extLst>
              <a:ext uri="{FF2B5EF4-FFF2-40B4-BE49-F238E27FC236}">
                <a16:creationId xmlns:a16="http://schemas.microsoft.com/office/drawing/2014/main" id="{5D46A6C4-A758-453B-8769-35E6E4086AAC}"/>
              </a:ext>
            </a:extLst>
          </p:cNvPr>
          <p:cNvSpPr>
            <a:spLocks noGrp="1"/>
          </p:cNvSpPr>
          <p:nvPr>
            <p:ph type="body" sz="quarter" idx="11"/>
          </p:nvPr>
        </p:nvSpPr>
        <p:spPr/>
        <p:txBody>
          <a:bodyPr/>
          <a:lstStyle/>
          <a:p>
            <a:endParaRPr lang="en-US"/>
          </a:p>
        </p:txBody>
      </p:sp>
      <p:sp>
        <p:nvSpPr>
          <p:cNvPr id="5" name="Content Placeholder 2">
            <a:extLst>
              <a:ext uri="{FF2B5EF4-FFF2-40B4-BE49-F238E27FC236}">
                <a16:creationId xmlns:a16="http://schemas.microsoft.com/office/drawing/2014/main" id="{C72ADC82-A9F9-42A8-B5AB-58AE3BFBC280}"/>
              </a:ext>
            </a:extLst>
          </p:cNvPr>
          <p:cNvSpPr txBox="1">
            <a:spLocks/>
          </p:cNvSpPr>
          <p:nvPr/>
        </p:nvSpPr>
        <p:spPr>
          <a:xfrm>
            <a:off x="5940552" y="977462"/>
            <a:ext cx="6251448" cy="5267555"/>
          </a:xfrm>
          <a:prstGeom prst="rect">
            <a:avLst/>
          </a:prstGeom>
        </p:spPr>
        <p:txBody>
          <a:bodyPr vert="horz" lIns="91440" tIns="45720" rIns="91440" bIns="45720" rtlCol="0">
            <a:normAutofit fontScale="92500" lnSpcReduction="10000"/>
          </a:bodyPr>
          <a:lstStyle>
            <a:lvl1pPr marL="166416" indent="-166416" algn="l" defTabSz="665665" rtl="0" eaLnBrk="1" latinLnBrk="0" hangingPunct="1">
              <a:lnSpc>
                <a:spcPct val="90000"/>
              </a:lnSpc>
              <a:spcBef>
                <a:spcPts val="728"/>
              </a:spcBef>
              <a:buFont typeface="Arial" panose="020B0604020202020204" pitchFamily="34" charset="0"/>
              <a:buChar char="•"/>
              <a:defRPr sz="2038" kern="1200">
                <a:solidFill>
                  <a:schemeClr val="tx1">
                    <a:lumMod val="65000"/>
                    <a:lumOff val="35000"/>
                  </a:schemeClr>
                </a:solidFill>
                <a:latin typeface="+mn-lt"/>
                <a:ea typeface="+mn-ea"/>
                <a:cs typeface="+mn-cs"/>
              </a:defRPr>
            </a:lvl1pPr>
            <a:lvl2pPr marL="499249" indent="-166416" algn="l" defTabSz="665665" rtl="0" eaLnBrk="1" latinLnBrk="0" hangingPunct="1">
              <a:lnSpc>
                <a:spcPct val="90000"/>
              </a:lnSpc>
              <a:spcBef>
                <a:spcPts val="364"/>
              </a:spcBef>
              <a:buFont typeface="Arial" panose="020B0604020202020204" pitchFamily="34" charset="0"/>
              <a:buChar char="•"/>
              <a:defRPr sz="1747" kern="1200">
                <a:solidFill>
                  <a:schemeClr val="tx1">
                    <a:lumMod val="65000"/>
                    <a:lumOff val="35000"/>
                  </a:schemeClr>
                </a:solidFill>
                <a:latin typeface="+mn-lt"/>
                <a:ea typeface="+mn-ea"/>
                <a:cs typeface="+mn-cs"/>
              </a:defRPr>
            </a:lvl2pPr>
            <a:lvl3pPr marL="832081" indent="-166416" algn="l" defTabSz="665665" rtl="0" eaLnBrk="1" latinLnBrk="0" hangingPunct="1">
              <a:lnSpc>
                <a:spcPct val="90000"/>
              </a:lnSpc>
              <a:spcBef>
                <a:spcPts val="364"/>
              </a:spcBef>
              <a:buFont typeface="Arial" panose="020B0604020202020204" pitchFamily="34" charset="0"/>
              <a:buChar char="•"/>
              <a:defRPr sz="1456" kern="1200">
                <a:solidFill>
                  <a:schemeClr val="tx1">
                    <a:lumMod val="65000"/>
                    <a:lumOff val="35000"/>
                  </a:schemeClr>
                </a:solidFill>
                <a:latin typeface="+mn-lt"/>
                <a:ea typeface="+mn-ea"/>
                <a:cs typeface="+mn-cs"/>
              </a:defRPr>
            </a:lvl3pPr>
            <a:lvl4pPr marL="1164914"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4pPr>
            <a:lvl5pPr marL="1497746"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a:lstStyle>
          <a:p>
            <a:pPr marL="0" indent="0">
              <a:buNone/>
            </a:pPr>
            <a:r>
              <a:rPr lang="en-US" sz="1600" dirty="0"/>
              <a:t>Structure Definitions</a:t>
            </a:r>
          </a:p>
          <a:p>
            <a:r>
              <a:rPr lang="en-US" sz="1600" dirty="0">
                <a:hlinkClick r:id="rId19"/>
              </a:rPr>
              <a:t>Document Manifest</a:t>
            </a:r>
            <a:endParaRPr lang="en-US" sz="1600" dirty="0"/>
          </a:p>
          <a:p>
            <a:pPr lvl="1"/>
            <a:r>
              <a:rPr lang="en-US" sz="1400" dirty="0"/>
              <a:t>URI </a:t>
            </a:r>
            <a:r>
              <a:rPr lang="en-US" sz="1400" dirty="0">
                <a:hlinkClick r:id="rId20"/>
              </a:rPr>
              <a:t>http://ihe.net/fhir/StructureDefinition/IHE.MHD.DocumentManifest</a:t>
            </a:r>
            <a:endParaRPr lang="en-US" sz="1400" dirty="0"/>
          </a:p>
          <a:p>
            <a:r>
              <a:rPr lang="en-US" sz="1600" dirty="0">
                <a:hlinkClick r:id="rId21"/>
              </a:rPr>
              <a:t>List (Folder)</a:t>
            </a:r>
            <a:endParaRPr lang="en-US" sz="1600" dirty="0"/>
          </a:p>
          <a:p>
            <a:pPr lvl="1"/>
            <a:r>
              <a:rPr lang="en-US" sz="1400" dirty="0"/>
              <a:t>URI </a:t>
            </a:r>
            <a:r>
              <a:rPr lang="en-US" sz="1400" dirty="0">
                <a:hlinkClick r:id="rId22"/>
              </a:rPr>
              <a:t>http://ihe.net/fhir/StructureDefinition/IHE.MHD.List</a:t>
            </a:r>
            <a:endParaRPr lang="en-US" sz="1400" dirty="0"/>
          </a:p>
          <a:p>
            <a:r>
              <a:rPr lang="en-US" sz="1600" dirty="0">
                <a:hlinkClick r:id="rId23"/>
              </a:rPr>
              <a:t>DocumentReference from Query with Comprehensive Metadata</a:t>
            </a:r>
            <a:endParaRPr lang="en-US" sz="1600" dirty="0"/>
          </a:p>
          <a:p>
            <a:pPr lvl="1"/>
            <a:r>
              <a:rPr lang="en-US" sz="1400" dirty="0"/>
              <a:t>URI </a:t>
            </a:r>
            <a:r>
              <a:rPr lang="en-US" sz="1400" dirty="0">
                <a:hlinkClick r:id="rId24"/>
              </a:rPr>
              <a:t>http://ihe.net/fhir/StructureDefinition/IHE.MHD.Query.Comprenensive.DocumentReference</a:t>
            </a:r>
            <a:endParaRPr lang="en-US" sz="1400" dirty="0"/>
          </a:p>
          <a:p>
            <a:r>
              <a:rPr lang="en-US" sz="1600" dirty="0">
                <a:hlinkClick r:id="rId25"/>
              </a:rPr>
              <a:t>DocumentReference from Query with Minimal Metadata</a:t>
            </a:r>
            <a:endParaRPr lang="en-US" sz="1600" dirty="0"/>
          </a:p>
          <a:p>
            <a:pPr lvl="1"/>
            <a:r>
              <a:rPr lang="en-US" sz="1400" dirty="0"/>
              <a:t>URI </a:t>
            </a:r>
            <a:r>
              <a:rPr lang="en-US" sz="1400" dirty="0">
                <a:hlinkClick r:id="rId26"/>
              </a:rPr>
              <a:t>http://ihe.net/fhir/StructureDefinition/IHE.MHD.Query.Minimal.DocumentReference</a:t>
            </a:r>
            <a:endParaRPr lang="en-US" sz="1400" dirty="0"/>
          </a:p>
          <a:p>
            <a:r>
              <a:rPr lang="en-US" sz="1600" dirty="0">
                <a:hlinkClick r:id="rId27"/>
              </a:rPr>
              <a:t>DocumentReference in Provide with Comprehensive Metadata</a:t>
            </a:r>
            <a:endParaRPr lang="en-US" sz="1600" dirty="0"/>
          </a:p>
          <a:p>
            <a:pPr lvl="1"/>
            <a:r>
              <a:rPr lang="en-US" sz="1400" dirty="0"/>
              <a:t>URI </a:t>
            </a:r>
            <a:r>
              <a:rPr lang="en-US" sz="1400" dirty="0">
                <a:hlinkClick r:id="rId28"/>
              </a:rPr>
              <a:t>http://ihe.net/fhir/StructureDefinition/IHE.MHD.Provide.Comprehensive.DocumentReference</a:t>
            </a:r>
            <a:endParaRPr lang="en-US" sz="1400" dirty="0"/>
          </a:p>
          <a:p>
            <a:r>
              <a:rPr lang="en-US" sz="1600" dirty="0">
                <a:hlinkClick r:id="rId29"/>
              </a:rPr>
              <a:t>DocumentReference in Provide with Minimal Metadata</a:t>
            </a:r>
            <a:endParaRPr lang="en-US" sz="1600" dirty="0"/>
          </a:p>
          <a:p>
            <a:pPr lvl="1"/>
            <a:r>
              <a:rPr lang="en-US" sz="1400" dirty="0"/>
              <a:t>URI </a:t>
            </a:r>
            <a:r>
              <a:rPr lang="en-US" sz="1400" dirty="0">
                <a:hlinkClick r:id="rId30"/>
              </a:rPr>
              <a:t>http://ihe.net/fhir/StructureDefinition/IHE.MHD.Provide.Minimal.DocumentReference</a:t>
            </a:r>
            <a:endParaRPr lang="en-US" sz="1400" dirty="0"/>
          </a:p>
          <a:p>
            <a:r>
              <a:rPr lang="en-US" sz="1600" dirty="0">
                <a:hlinkClick r:id="rId31"/>
              </a:rPr>
              <a:t>MHD Provide Document Bundle with Minimal Metadata (ITI-65)</a:t>
            </a:r>
            <a:endParaRPr lang="en-US" sz="1600" dirty="0"/>
          </a:p>
          <a:p>
            <a:pPr lvl="1"/>
            <a:r>
              <a:rPr lang="en-US" sz="1400" dirty="0"/>
              <a:t>URI </a:t>
            </a:r>
            <a:r>
              <a:rPr lang="en-US" sz="1400" dirty="0">
                <a:hlinkClick r:id="rId32"/>
              </a:rPr>
              <a:t>http://ihe.net/fhir/StructureDefinition/IHE.MHD.ProvideDocumentBundle.Minimal</a:t>
            </a:r>
            <a:endParaRPr lang="en-US" sz="1400" dirty="0"/>
          </a:p>
          <a:p>
            <a:r>
              <a:rPr lang="en-US" sz="1600" dirty="0">
                <a:hlinkClick r:id="rId33"/>
              </a:rPr>
              <a:t>MHD Provide Document Bundle with Comprehensive Metadata (ITI-65)</a:t>
            </a:r>
            <a:endParaRPr lang="en-US" sz="1600" dirty="0"/>
          </a:p>
          <a:p>
            <a:pPr lvl="1"/>
            <a:r>
              <a:rPr lang="en-US" sz="1400" dirty="0"/>
              <a:t>URI </a:t>
            </a:r>
            <a:r>
              <a:rPr lang="en-US" sz="1400" dirty="0">
                <a:hlinkClick r:id="rId34"/>
              </a:rPr>
              <a:t>http://ihe.net/fhir/StructureDefinition/IHE.MHD.ProvideDocumentBundle.Comprehensive</a:t>
            </a:r>
            <a:endParaRPr lang="en-US" sz="1400" dirty="0"/>
          </a:p>
          <a:p>
            <a:endParaRPr lang="en-US" sz="1600" dirty="0"/>
          </a:p>
        </p:txBody>
      </p:sp>
    </p:spTree>
    <p:extLst>
      <p:ext uri="{BB962C8B-B14F-4D97-AF65-F5344CB8AC3E}">
        <p14:creationId xmlns:p14="http://schemas.microsoft.com/office/powerpoint/2010/main" val="359650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56B1-3D3E-4EED-A2F5-56E9186C7743}"/>
              </a:ext>
            </a:extLst>
          </p:cNvPr>
          <p:cNvSpPr>
            <a:spLocks noGrp="1"/>
          </p:cNvSpPr>
          <p:nvPr>
            <p:ph type="title"/>
          </p:nvPr>
        </p:nvSpPr>
        <p:spPr/>
        <p:txBody>
          <a:bodyPr/>
          <a:lstStyle/>
          <a:p>
            <a:r>
              <a:rPr lang="en-US" dirty="0"/>
              <a:t>Documents are not optimal for FHIR clients</a:t>
            </a:r>
          </a:p>
        </p:txBody>
      </p:sp>
      <p:sp>
        <p:nvSpPr>
          <p:cNvPr id="3" name="Content Placeholder 2">
            <a:extLst>
              <a:ext uri="{FF2B5EF4-FFF2-40B4-BE49-F238E27FC236}">
                <a16:creationId xmlns:a16="http://schemas.microsoft.com/office/drawing/2014/main" id="{0FB522A7-5420-44E5-B9AD-C80C4C78AD04}"/>
              </a:ext>
            </a:extLst>
          </p:cNvPr>
          <p:cNvSpPr>
            <a:spLocks noGrp="1"/>
          </p:cNvSpPr>
          <p:nvPr>
            <p:ph idx="1"/>
          </p:nvPr>
        </p:nvSpPr>
        <p:spPr/>
        <p:txBody>
          <a:bodyPr>
            <a:normAutofit fontScale="92500" lnSpcReduction="20000"/>
          </a:bodyPr>
          <a:lstStyle/>
          <a:p>
            <a:pPr marL="0" indent="0">
              <a:buNone/>
            </a:pPr>
            <a:r>
              <a:rPr lang="en-US" dirty="0"/>
              <a:t>MHD eliminates the need to understand SOAP and </a:t>
            </a:r>
            <a:r>
              <a:rPr lang="en-US" dirty="0" err="1"/>
              <a:t>ebXML</a:t>
            </a:r>
            <a:r>
              <a:rPr lang="en-US" dirty="0"/>
              <a:t> . It does enable API use of JSON or simple XML.</a:t>
            </a:r>
          </a:p>
          <a:p>
            <a:pPr marL="0" indent="0">
              <a:buNone/>
            </a:pPr>
            <a:endParaRPr lang="en-US" dirty="0"/>
          </a:p>
          <a:p>
            <a:pPr marL="0" indent="0">
              <a:buNone/>
            </a:pPr>
            <a:r>
              <a:rPr lang="en-US" dirty="0"/>
              <a:t>But Document format not changed</a:t>
            </a:r>
          </a:p>
          <a:p>
            <a:r>
              <a:rPr lang="en-US" dirty="0"/>
              <a:t>They are various formats (PDF, DICOM, CDA, CCR, </a:t>
            </a:r>
            <a:r>
              <a:rPr lang="en-US" dirty="0" err="1"/>
              <a:t>etc</a:t>
            </a:r>
            <a:r>
              <a:rPr lang="en-US" dirty="0"/>
              <a:t>)</a:t>
            </a:r>
          </a:p>
          <a:p>
            <a:pPr lvl="1"/>
            <a:r>
              <a:rPr lang="en-US" dirty="0"/>
              <a:t>CDA XML is not simple XML</a:t>
            </a:r>
          </a:p>
          <a:p>
            <a:r>
              <a:rPr lang="en-US" dirty="0"/>
              <a:t>Apps tend to want summary without duplicates</a:t>
            </a:r>
          </a:p>
          <a:p>
            <a:endParaRPr lang="en-US" dirty="0"/>
          </a:p>
          <a:p>
            <a:endParaRPr lang="en-US" dirty="0"/>
          </a:p>
          <a:p>
            <a:pPr marL="0" indent="0">
              <a:buNone/>
            </a:pPr>
            <a:r>
              <a:rPr lang="en-US" sz="2400" dirty="0"/>
              <a:t>Yet</a:t>
            </a:r>
            <a:endParaRPr lang="en-US" dirty="0"/>
          </a:p>
          <a:p>
            <a:r>
              <a:rPr lang="en-US" dirty="0"/>
              <a:t>Apps will eventually need to know the integrity and authenticity of the data</a:t>
            </a:r>
          </a:p>
          <a:p>
            <a:r>
              <a:rPr lang="en-US" dirty="0"/>
              <a:t>Apps may need to reference the source</a:t>
            </a:r>
          </a:p>
          <a:p>
            <a:r>
              <a:rPr lang="en-US" dirty="0"/>
              <a:t>Many CDA today are just EHR data dumps – a Current Medical Summary</a:t>
            </a:r>
          </a:p>
          <a:p>
            <a:r>
              <a:rPr lang="en-US" dirty="0"/>
              <a:t>FHIR provides nice sized chunks</a:t>
            </a:r>
          </a:p>
          <a:p>
            <a:endParaRPr lang="en-US" dirty="0"/>
          </a:p>
          <a:p>
            <a:endParaRPr lang="en-US" dirty="0"/>
          </a:p>
          <a:p>
            <a:pPr marL="0" indent="0">
              <a:buNone/>
            </a:pPr>
            <a:r>
              <a:rPr lang="en-US" dirty="0"/>
              <a:t>Note: MHD Retrieve Document could support service that converts the original document to FHIR-Document</a:t>
            </a:r>
          </a:p>
        </p:txBody>
      </p:sp>
      <p:sp>
        <p:nvSpPr>
          <p:cNvPr id="4" name="Text Placeholder 3">
            <a:extLst>
              <a:ext uri="{FF2B5EF4-FFF2-40B4-BE49-F238E27FC236}">
                <a16:creationId xmlns:a16="http://schemas.microsoft.com/office/drawing/2014/main" id="{75E1A3D8-501C-4144-B2DF-0EB7AB38A93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6887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Query for Existing Data for Mobile (</a:t>
            </a:r>
            <a:r>
              <a:rPr lang="en-US" dirty="0" err="1"/>
              <a:t>mQED</a:t>
            </a:r>
            <a:r>
              <a:rPr lang="en-US" dirty="0"/>
              <a:t>)</a:t>
            </a:r>
          </a:p>
        </p:txBody>
      </p:sp>
      <p:sp>
        <p:nvSpPr>
          <p:cNvPr id="4" name="Content Placeholder 3"/>
          <p:cNvSpPr>
            <a:spLocks noGrp="1"/>
          </p:cNvSpPr>
          <p:nvPr>
            <p:ph idx="1"/>
          </p:nvPr>
        </p:nvSpPr>
        <p:spPr/>
        <p:txBody>
          <a:bodyPr>
            <a:normAutofit lnSpcReduction="10000"/>
          </a:bodyPr>
          <a:lstStyle/>
          <a:p>
            <a:r>
              <a:rPr lang="en-US" sz="2800" dirty="0"/>
              <a:t>Supports queries for clinical data elements (e.g., observations, allergies, etc.) by making the information widely available to other systems within and across enterprises</a:t>
            </a:r>
          </a:p>
          <a:p>
            <a:r>
              <a:rPr lang="en-US" sz="2800" dirty="0"/>
              <a:t>Aimed at class of systems that are resource- and platform-constrained (e.g., tablets, smartphones, and embedded devices including home-health devices)</a:t>
            </a:r>
          </a:p>
          <a:p>
            <a:r>
              <a:rPr lang="en-US" sz="2800" dirty="0"/>
              <a:t>Same as US Core</a:t>
            </a:r>
          </a:p>
          <a:p>
            <a:endParaRPr lang="en-US" sz="2800" dirty="0"/>
          </a:p>
        </p:txBody>
      </p:sp>
      <p:sp>
        <p:nvSpPr>
          <p:cNvPr id="7" name="Text Placeholder 6"/>
          <p:cNvSpPr>
            <a:spLocks noGrp="1"/>
          </p:cNvSpPr>
          <p:nvPr>
            <p:ph type="body" sz="quarter" idx="11"/>
          </p:nvPr>
        </p:nvSpPr>
        <p:spPr/>
        <p:txBody>
          <a:bodyPr/>
          <a:lstStyle/>
          <a:p>
            <a:r>
              <a:rPr lang="en-US" dirty="0"/>
              <a:t>Source: </a:t>
            </a:r>
            <a:r>
              <a:rPr lang="en-US" dirty="0">
                <a:hlinkClick r:id="rId2"/>
              </a:rPr>
              <a:t>https://wiki.ihe.net/index.php/Query_for_Existing_Data_for_Mobile</a:t>
            </a:r>
            <a:r>
              <a:rPr lang="en-US" dirty="0"/>
              <a:t> </a:t>
            </a:r>
          </a:p>
        </p:txBody>
      </p:sp>
      <p:sp>
        <p:nvSpPr>
          <p:cNvPr id="8" name="Text Placeholder 7"/>
          <p:cNvSpPr>
            <a:spLocks noGrp="1"/>
          </p:cNvSpPr>
          <p:nvPr>
            <p:ph type="body" sz="quarter" idx="4294967295"/>
          </p:nvPr>
        </p:nvSpPr>
        <p:spPr>
          <a:xfrm>
            <a:off x="6495393" y="1095632"/>
            <a:ext cx="5696608" cy="5482711"/>
          </a:xfrm>
        </p:spPr>
        <p:txBody>
          <a:bodyPr>
            <a:normAutofit fontScale="92500" lnSpcReduction="10000"/>
          </a:bodyPr>
          <a:lstStyle/>
          <a:p>
            <a:r>
              <a:rPr lang="en-US" sz="2800" dirty="0">
                <a:solidFill>
                  <a:schemeClr val="tx1">
                    <a:lumMod val="65000"/>
                    <a:lumOff val="35000"/>
                  </a:schemeClr>
                </a:solidFill>
              </a:rPr>
              <a:t>Observation, </a:t>
            </a:r>
          </a:p>
          <a:p>
            <a:r>
              <a:rPr lang="en-US" sz="2800" dirty="0" err="1">
                <a:solidFill>
                  <a:schemeClr val="tx1">
                    <a:lumMod val="65000"/>
                    <a:lumOff val="35000"/>
                  </a:schemeClr>
                </a:solidFill>
              </a:rPr>
              <a:t>AllergyIntolerance</a:t>
            </a:r>
            <a:r>
              <a:rPr lang="en-US" sz="2800" dirty="0">
                <a:solidFill>
                  <a:schemeClr val="tx1">
                    <a:lumMod val="65000"/>
                    <a:lumOff val="35000"/>
                  </a:schemeClr>
                </a:solidFill>
              </a:rPr>
              <a:t>, </a:t>
            </a:r>
          </a:p>
          <a:p>
            <a:r>
              <a:rPr lang="en-US" sz="2800" dirty="0">
                <a:solidFill>
                  <a:schemeClr val="tx1">
                    <a:lumMod val="65000"/>
                    <a:lumOff val="35000"/>
                  </a:schemeClr>
                </a:solidFill>
              </a:rPr>
              <a:t>Condition, </a:t>
            </a:r>
          </a:p>
          <a:p>
            <a:r>
              <a:rPr lang="en-US" sz="2800" dirty="0" err="1">
                <a:solidFill>
                  <a:schemeClr val="tx1">
                    <a:lumMod val="65000"/>
                    <a:lumOff val="35000"/>
                  </a:schemeClr>
                </a:solidFill>
              </a:rPr>
              <a:t>DiagnosticReport</a:t>
            </a:r>
            <a:r>
              <a:rPr lang="en-US" sz="2800" dirty="0">
                <a:solidFill>
                  <a:schemeClr val="tx1">
                    <a:lumMod val="65000"/>
                    <a:lumOff val="35000"/>
                  </a:schemeClr>
                </a:solidFill>
              </a:rPr>
              <a:t>, </a:t>
            </a:r>
          </a:p>
          <a:p>
            <a:r>
              <a:rPr lang="en-US" sz="2800" dirty="0">
                <a:solidFill>
                  <a:schemeClr val="tx1">
                    <a:lumMod val="65000"/>
                    <a:lumOff val="35000"/>
                  </a:schemeClr>
                </a:solidFill>
              </a:rPr>
              <a:t>Medication, </a:t>
            </a:r>
          </a:p>
          <a:p>
            <a:r>
              <a:rPr lang="en-US" sz="2800" dirty="0" err="1">
                <a:solidFill>
                  <a:schemeClr val="tx1">
                    <a:lumMod val="65000"/>
                    <a:lumOff val="35000"/>
                  </a:schemeClr>
                </a:solidFill>
              </a:rPr>
              <a:t>MedicationStatement</a:t>
            </a:r>
            <a:r>
              <a:rPr lang="en-US" sz="2800" dirty="0">
                <a:solidFill>
                  <a:schemeClr val="tx1">
                    <a:lumMod val="65000"/>
                    <a:lumOff val="35000"/>
                  </a:schemeClr>
                </a:solidFill>
              </a:rPr>
              <a:t>, </a:t>
            </a:r>
          </a:p>
          <a:p>
            <a:r>
              <a:rPr lang="en-US" sz="2800" dirty="0" err="1">
                <a:solidFill>
                  <a:schemeClr val="tx1">
                    <a:lumMod val="65000"/>
                    <a:lumOff val="35000"/>
                  </a:schemeClr>
                </a:solidFill>
              </a:rPr>
              <a:t>MedicationRequest</a:t>
            </a:r>
            <a:r>
              <a:rPr lang="en-US" sz="2800" dirty="0">
                <a:solidFill>
                  <a:schemeClr val="tx1">
                    <a:lumMod val="65000"/>
                    <a:lumOff val="35000"/>
                  </a:schemeClr>
                </a:solidFill>
              </a:rPr>
              <a:t>, </a:t>
            </a:r>
          </a:p>
          <a:p>
            <a:r>
              <a:rPr lang="en-US" sz="2800" dirty="0">
                <a:solidFill>
                  <a:schemeClr val="tx1">
                    <a:lumMod val="65000"/>
                    <a:lumOff val="35000"/>
                  </a:schemeClr>
                </a:solidFill>
              </a:rPr>
              <a:t>Immunization, </a:t>
            </a:r>
          </a:p>
          <a:p>
            <a:r>
              <a:rPr lang="en-US" sz="2800" dirty="0">
                <a:solidFill>
                  <a:schemeClr val="tx1">
                    <a:lumMod val="65000"/>
                    <a:lumOff val="35000"/>
                  </a:schemeClr>
                </a:solidFill>
              </a:rPr>
              <a:t>Procedure, </a:t>
            </a:r>
          </a:p>
          <a:p>
            <a:r>
              <a:rPr lang="en-US" sz="2800" dirty="0">
                <a:solidFill>
                  <a:schemeClr val="tx1">
                    <a:lumMod val="65000"/>
                    <a:lumOff val="35000"/>
                  </a:schemeClr>
                </a:solidFill>
              </a:rPr>
              <a:t>Encounter, </a:t>
            </a:r>
          </a:p>
          <a:p>
            <a:r>
              <a:rPr lang="en-US" sz="2800" dirty="0">
                <a:solidFill>
                  <a:schemeClr val="tx1">
                    <a:lumMod val="65000"/>
                    <a:lumOff val="35000"/>
                  </a:schemeClr>
                </a:solidFill>
              </a:rPr>
              <a:t>Provenance, </a:t>
            </a:r>
          </a:p>
          <a:p>
            <a:r>
              <a:rPr lang="en-US" sz="2800" dirty="0">
                <a:solidFill>
                  <a:schemeClr val="tx1">
                    <a:lumMod val="65000"/>
                    <a:lumOff val="35000"/>
                  </a:schemeClr>
                </a:solidFill>
              </a:rPr>
              <a:t>OperationOutcome, </a:t>
            </a:r>
          </a:p>
          <a:p>
            <a:r>
              <a:rPr lang="en-US" sz="2800" dirty="0">
                <a:solidFill>
                  <a:schemeClr val="tx1">
                    <a:lumMod val="65000"/>
                    <a:lumOff val="35000"/>
                  </a:schemeClr>
                </a:solidFill>
              </a:rPr>
              <a:t>Bundle</a:t>
            </a:r>
          </a:p>
          <a:p>
            <a:endParaRPr lang="en-US" sz="2800" dirty="0"/>
          </a:p>
        </p:txBody>
      </p:sp>
    </p:spTree>
    <p:extLst>
      <p:ext uri="{BB962C8B-B14F-4D97-AF65-F5344CB8AC3E}">
        <p14:creationId xmlns:p14="http://schemas.microsoft.com/office/powerpoint/2010/main" val="275430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38" dirty="0"/>
              <a:t>Mobile Cross-Enterprise Document Data Element Extraction (</a:t>
            </a:r>
            <a:r>
              <a:rPr lang="en-US" sz="2038" dirty="0" err="1"/>
              <a:t>mXDE</a:t>
            </a:r>
            <a:r>
              <a:rPr lang="en-US" sz="2038" dirty="0"/>
              <a:t>)</a:t>
            </a:r>
          </a:p>
        </p:txBody>
      </p:sp>
      <p:sp>
        <p:nvSpPr>
          <p:cNvPr id="17" name="Content Placeholder 16"/>
          <p:cNvSpPr>
            <a:spLocks noGrp="1"/>
          </p:cNvSpPr>
          <p:nvPr>
            <p:ph idx="1"/>
          </p:nvPr>
        </p:nvSpPr>
        <p:spPr>
          <a:xfrm>
            <a:off x="867103" y="1730445"/>
            <a:ext cx="6428417" cy="4717982"/>
          </a:xfrm>
        </p:spPr>
        <p:txBody>
          <a:bodyPr>
            <a:normAutofit/>
          </a:bodyPr>
          <a:lstStyle/>
          <a:p>
            <a:r>
              <a:rPr lang="en-US" sz="2800" dirty="0"/>
              <a:t>Provides means to access data elements extracted from shared structured documents</a:t>
            </a:r>
          </a:p>
          <a:p>
            <a:r>
              <a:rPr lang="en-US" sz="2800" dirty="0"/>
              <a:t>Enables the deployment of health data exchange infrastructures where fine-grained access to health data coexists and complements the sharing of coarse-grained documents and the fine-grained data elements they contain</a:t>
            </a:r>
          </a:p>
          <a:p>
            <a:endParaRPr lang="en-US" sz="2800" dirty="0"/>
          </a:p>
        </p:txBody>
      </p:sp>
      <p:sp>
        <p:nvSpPr>
          <p:cNvPr id="18" name="Text Placeholder 17"/>
          <p:cNvSpPr>
            <a:spLocks noGrp="1"/>
          </p:cNvSpPr>
          <p:nvPr>
            <p:ph type="body" sz="quarter" idx="11"/>
          </p:nvPr>
        </p:nvSpPr>
        <p:spPr/>
        <p:txBody>
          <a:bodyPr/>
          <a:lstStyle/>
          <a:p>
            <a:r>
              <a:rPr lang="en-US" dirty="0"/>
              <a:t>Source: </a:t>
            </a:r>
            <a:r>
              <a:rPr lang="en-US" dirty="0">
                <a:hlinkClick r:id="rId2"/>
              </a:rPr>
              <a:t>https://wiki.ihe.net/index.php/Mobile_Cross-Enterprise_Document_Data_Element_Extraction</a:t>
            </a:r>
            <a:r>
              <a:rPr lang="en-US" dirty="0"/>
              <a:t> </a:t>
            </a:r>
          </a:p>
        </p:txBody>
      </p:sp>
      <p:sp>
        <p:nvSpPr>
          <p:cNvPr id="10" name="Text Placeholder 9"/>
          <p:cNvSpPr>
            <a:spLocks noGrp="1"/>
          </p:cNvSpPr>
          <p:nvPr>
            <p:ph type="body" sz="quarter" idx="12"/>
          </p:nvPr>
        </p:nvSpPr>
        <p:spPr/>
        <p:txBody>
          <a:bodyPr>
            <a:normAutofit/>
          </a:bodyPr>
          <a:lstStyle/>
          <a:p>
            <a:r>
              <a:rPr lang="en-US"/>
              <a:t>Observation, AllergyIntolerance, Condition, DiagnosticReport, Medication, MedicationStatement, MedicationRequest, Immunization, Procedure, Encounter, Provenance, OperationOutcome, Bundle</a:t>
            </a:r>
          </a:p>
          <a:p>
            <a:endParaRPr lang="en-US" dirty="0"/>
          </a:p>
        </p:txBody>
      </p:sp>
      <p:pic>
        <p:nvPicPr>
          <p:cNvPr id="18437" name="Picture 5" descr="MXDE Pictur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7083" y="0"/>
            <a:ext cx="3834917" cy="526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93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ocument 4"/>
          <p:cNvSpPr/>
          <p:nvPr/>
        </p:nvSpPr>
        <p:spPr>
          <a:xfrm>
            <a:off x="2797791" y="1081166"/>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 Summary</a:t>
            </a:r>
          </a:p>
          <a:p>
            <a:pPr algn="ctr"/>
            <a:endParaRPr lang="en-US" dirty="0"/>
          </a:p>
        </p:txBody>
      </p:sp>
      <p:sp>
        <p:nvSpPr>
          <p:cNvPr id="6" name="Flowchart: Document 5"/>
          <p:cNvSpPr/>
          <p:nvPr/>
        </p:nvSpPr>
        <p:spPr>
          <a:xfrm>
            <a:off x="2805886" y="2258357"/>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Episode</a:t>
            </a:r>
          </a:p>
          <a:p>
            <a:pPr algn="ctr"/>
            <a:r>
              <a:rPr lang="en-US" dirty="0"/>
              <a:t>2/7/1989</a:t>
            </a:r>
          </a:p>
        </p:txBody>
      </p:sp>
      <p:sp>
        <p:nvSpPr>
          <p:cNvPr id="7" name="Flowchart: Document 6"/>
          <p:cNvSpPr/>
          <p:nvPr/>
        </p:nvSpPr>
        <p:spPr>
          <a:xfrm>
            <a:off x="2805886" y="3591122"/>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Discharge</a:t>
            </a:r>
          </a:p>
          <a:p>
            <a:pPr algn="ctr"/>
            <a:r>
              <a:rPr lang="en-US" dirty="0"/>
              <a:t>Summary</a:t>
            </a:r>
          </a:p>
          <a:p>
            <a:pPr algn="ctr"/>
            <a:r>
              <a:rPr lang="en-US" dirty="0"/>
              <a:t>1/2/2002</a:t>
            </a:r>
          </a:p>
        </p:txBody>
      </p:sp>
      <p:sp>
        <p:nvSpPr>
          <p:cNvPr id="3" name="Flowchart: Multidocument 2">
            <a:extLst>
              <a:ext uri="{FF2B5EF4-FFF2-40B4-BE49-F238E27FC236}">
                <a16:creationId xmlns:a16="http://schemas.microsoft.com/office/drawing/2014/main" id="{C76ADB84-CB2E-468F-9350-5761FE1FE8F7}"/>
              </a:ext>
            </a:extLst>
          </p:cNvPr>
          <p:cNvSpPr/>
          <p:nvPr/>
        </p:nvSpPr>
        <p:spPr>
          <a:xfrm>
            <a:off x="2805886" y="4871305"/>
            <a:ext cx="11626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Etc</a:t>
            </a:r>
            <a:r>
              <a:rPr lang="en-US" dirty="0"/>
              <a:t>…</a:t>
            </a:r>
          </a:p>
        </p:txBody>
      </p:sp>
      <p:grpSp>
        <p:nvGrpSpPr>
          <p:cNvPr id="18" name="Group 17">
            <a:extLst>
              <a:ext uri="{FF2B5EF4-FFF2-40B4-BE49-F238E27FC236}">
                <a16:creationId xmlns:a16="http://schemas.microsoft.com/office/drawing/2014/main" id="{53EF8090-A616-401C-8049-52C493A9A901}"/>
              </a:ext>
            </a:extLst>
          </p:cNvPr>
          <p:cNvGrpSpPr/>
          <p:nvPr/>
        </p:nvGrpSpPr>
        <p:grpSpPr>
          <a:xfrm>
            <a:off x="6851180" y="809770"/>
            <a:ext cx="1828801" cy="1074820"/>
            <a:chOff x="6550925" y="1091820"/>
            <a:chExt cx="1828801" cy="1074820"/>
          </a:xfrm>
        </p:grpSpPr>
        <p:sp>
          <p:nvSpPr>
            <p:cNvPr id="14" name="Flowchart: Process 13">
              <a:extLst>
                <a:ext uri="{FF2B5EF4-FFF2-40B4-BE49-F238E27FC236}">
                  <a16:creationId xmlns:a16="http://schemas.microsoft.com/office/drawing/2014/main" id="{1994BBDC-3869-4171-9192-8BE659DE0EEC}"/>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Observation</a:t>
              </a:r>
            </a:p>
            <a:p>
              <a:pPr marL="285750" indent="-285750">
                <a:buFont typeface="Arial" panose="020B0604020202020204" pitchFamily="34" charset="0"/>
                <a:buChar char="•"/>
              </a:pPr>
              <a:r>
                <a:rPr lang="en-US" dirty="0" err="1"/>
                <a:t>Obs</a:t>
              </a:r>
              <a:r>
                <a:rPr lang="en-US" dirty="0"/>
                <a:t> 1</a:t>
              </a:r>
            </a:p>
            <a:p>
              <a:pPr marL="285750" indent="-285750">
                <a:buFont typeface="Arial" panose="020B0604020202020204" pitchFamily="34" charset="0"/>
                <a:buChar char="•"/>
              </a:pPr>
              <a:r>
                <a:rPr lang="en-US" dirty="0" err="1"/>
                <a:t>Obs</a:t>
              </a:r>
              <a:r>
                <a:rPr lang="en-US" dirty="0"/>
                <a:t> 2</a:t>
              </a:r>
            </a:p>
            <a:p>
              <a:pPr marL="285750" indent="-285750">
                <a:buFont typeface="Arial" panose="020B0604020202020204" pitchFamily="34" charset="0"/>
                <a:buChar char="•"/>
              </a:pPr>
              <a:r>
                <a:rPr lang="en-US" dirty="0" err="1"/>
                <a:t>Obs</a:t>
              </a:r>
              <a:r>
                <a:rPr lang="en-US" dirty="0"/>
                <a:t> 3</a:t>
              </a:r>
            </a:p>
          </p:txBody>
        </p:sp>
        <p:cxnSp>
          <p:nvCxnSpPr>
            <p:cNvPr id="17" name="Straight Connector 16">
              <a:extLst>
                <a:ext uri="{FF2B5EF4-FFF2-40B4-BE49-F238E27FC236}">
                  <a16:creationId xmlns:a16="http://schemas.microsoft.com/office/drawing/2014/main" id="{9B81F4E1-5E40-4081-AD3A-BDF4B9EB3979}"/>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80D6984-517D-4782-8E9D-E727840757A9}"/>
              </a:ext>
            </a:extLst>
          </p:cNvPr>
          <p:cNvGrpSpPr/>
          <p:nvPr/>
        </p:nvGrpSpPr>
        <p:grpSpPr>
          <a:xfrm>
            <a:off x="6851180" y="3342815"/>
            <a:ext cx="1828801" cy="1074820"/>
            <a:chOff x="6550925" y="1091820"/>
            <a:chExt cx="1828801" cy="1074820"/>
          </a:xfrm>
        </p:grpSpPr>
        <p:sp>
          <p:nvSpPr>
            <p:cNvPr id="21" name="Flowchart: Process 20">
              <a:extLst>
                <a:ext uri="{FF2B5EF4-FFF2-40B4-BE49-F238E27FC236}">
                  <a16:creationId xmlns:a16="http://schemas.microsoft.com/office/drawing/2014/main" id="{01073512-5AC2-4EED-89AC-4338D990991A}"/>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Allergy</a:t>
              </a:r>
            </a:p>
            <a:p>
              <a:pPr marL="285750" indent="-285750">
                <a:buFont typeface="Arial" panose="020B0604020202020204" pitchFamily="34" charset="0"/>
                <a:buChar char="•"/>
              </a:pPr>
              <a:r>
                <a:rPr lang="en-US" dirty="0"/>
                <a:t>Al 1</a:t>
              </a:r>
            </a:p>
            <a:p>
              <a:pPr marL="285750" indent="-285750">
                <a:buFont typeface="Arial" panose="020B0604020202020204" pitchFamily="34" charset="0"/>
                <a:buChar char="•"/>
              </a:pPr>
              <a:r>
                <a:rPr lang="en-US" dirty="0"/>
                <a:t>Al 2</a:t>
              </a:r>
            </a:p>
            <a:p>
              <a:pPr marL="285750" indent="-285750">
                <a:buFont typeface="Arial" panose="020B0604020202020204" pitchFamily="34" charset="0"/>
                <a:buChar char="•"/>
              </a:pPr>
              <a:r>
                <a:rPr lang="en-US" dirty="0"/>
                <a:t>Al 3</a:t>
              </a:r>
            </a:p>
          </p:txBody>
        </p:sp>
        <p:cxnSp>
          <p:nvCxnSpPr>
            <p:cNvPr id="22" name="Straight Connector 21">
              <a:extLst>
                <a:ext uri="{FF2B5EF4-FFF2-40B4-BE49-F238E27FC236}">
                  <a16:creationId xmlns:a16="http://schemas.microsoft.com/office/drawing/2014/main" id="{AA26D7E6-A27D-41E7-BC36-1E60AB8F24AD}"/>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B6F2BB7-A6BF-4B71-8F2F-DDCDF9963219}"/>
              </a:ext>
            </a:extLst>
          </p:cNvPr>
          <p:cNvGrpSpPr/>
          <p:nvPr/>
        </p:nvGrpSpPr>
        <p:grpSpPr>
          <a:xfrm>
            <a:off x="6851180" y="2101042"/>
            <a:ext cx="1828801" cy="1074820"/>
            <a:chOff x="6550925" y="1091820"/>
            <a:chExt cx="1828801" cy="1074820"/>
          </a:xfrm>
        </p:grpSpPr>
        <p:sp>
          <p:nvSpPr>
            <p:cNvPr id="24" name="Flowchart: Process 23">
              <a:extLst>
                <a:ext uri="{FF2B5EF4-FFF2-40B4-BE49-F238E27FC236}">
                  <a16:creationId xmlns:a16="http://schemas.microsoft.com/office/drawing/2014/main" id="{DCDF7EF0-DA11-405B-AA43-A79D5276030A}"/>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Medication</a:t>
              </a:r>
            </a:p>
            <a:p>
              <a:pPr marL="285750" indent="-285750">
                <a:buFont typeface="Arial" panose="020B0604020202020204" pitchFamily="34" charset="0"/>
                <a:buChar char="•"/>
              </a:pPr>
              <a:r>
                <a:rPr lang="en-US" dirty="0"/>
                <a:t>Med 1</a:t>
              </a:r>
            </a:p>
            <a:p>
              <a:pPr marL="285750" indent="-285750">
                <a:buFont typeface="Arial" panose="020B0604020202020204" pitchFamily="34" charset="0"/>
                <a:buChar char="•"/>
              </a:pPr>
              <a:r>
                <a:rPr lang="en-US" dirty="0"/>
                <a:t>Med 2</a:t>
              </a:r>
            </a:p>
            <a:p>
              <a:pPr marL="285750" indent="-285750">
                <a:buFont typeface="Arial" panose="020B0604020202020204" pitchFamily="34" charset="0"/>
                <a:buChar char="•"/>
              </a:pPr>
              <a:r>
                <a:rPr lang="en-US" dirty="0"/>
                <a:t>Med 3</a:t>
              </a:r>
            </a:p>
          </p:txBody>
        </p:sp>
        <p:cxnSp>
          <p:nvCxnSpPr>
            <p:cNvPr id="25" name="Straight Connector 24">
              <a:extLst>
                <a:ext uri="{FF2B5EF4-FFF2-40B4-BE49-F238E27FC236}">
                  <a16:creationId xmlns:a16="http://schemas.microsoft.com/office/drawing/2014/main" id="{47A9D91E-E687-4B39-9406-555B48204506}"/>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BED4914-47C0-453F-80C3-D246E1333B98}"/>
              </a:ext>
            </a:extLst>
          </p:cNvPr>
          <p:cNvGrpSpPr/>
          <p:nvPr/>
        </p:nvGrpSpPr>
        <p:grpSpPr>
          <a:xfrm>
            <a:off x="6851180" y="4572219"/>
            <a:ext cx="1828801" cy="1074820"/>
            <a:chOff x="6550925" y="1091820"/>
            <a:chExt cx="1828801" cy="1074820"/>
          </a:xfrm>
        </p:grpSpPr>
        <p:sp>
          <p:nvSpPr>
            <p:cNvPr id="27" name="Flowchart: Process 26">
              <a:extLst>
                <a:ext uri="{FF2B5EF4-FFF2-40B4-BE49-F238E27FC236}">
                  <a16:creationId xmlns:a16="http://schemas.microsoft.com/office/drawing/2014/main" id="{1F1CD387-4543-4DEB-AA96-6AA9459831A6}"/>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Immunization</a:t>
              </a:r>
            </a:p>
            <a:p>
              <a:pPr marL="285750" indent="-285750">
                <a:buFont typeface="Arial" panose="020B0604020202020204" pitchFamily="34" charset="0"/>
                <a:buChar char="•"/>
              </a:pPr>
              <a:r>
                <a:rPr lang="en-US" dirty="0" err="1"/>
                <a:t>Imm</a:t>
              </a:r>
              <a:r>
                <a:rPr lang="en-US" dirty="0"/>
                <a:t> 1</a:t>
              </a:r>
            </a:p>
            <a:p>
              <a:pPr marL="285750" indent="-285750">
                <a:buFont typeface="Arial" panose="020B0604020202020204" pitchFamily="34" charset="0"/>
                <a:buChar char="•"/>
              </a:pPr>
              <a:r>
                <a:rPr lang="en-US" dirty="0" err="1"/>
                <a:t>Imm</a:t>
              </a:r>
              <a:r>
                <a:rPr lang="en-US" dirty="0"/>
                <a:t> 2</a:t>
              </a:r>
            </a:p>
            <a:p>
              <a:pPr marL="285750" indent="-285750">
                <a:buFont typeface="Arial" panose="020B0604020202020204" pitchFamily="34" charset="0"/>
                <a:buChar char="•"/>
              </a:pPr>
              <a:r>
                <a:rPr lang="en-US" dirty="0" err="1"/>
                <a:t>Imm</a:t>
              </a:r>
              <a:r>
                <a:rPr lang="en-US" dirty="0"/>
                <a:t> 3</a:t>
              </a:r>
            </a:p>
          </p:txBody>
        </p:sp>
        <p:cxnSp>
          <p:nvCxnSpPr>
            <p:cNvPr id="28" name="Straight Connector 27">
              <a:extLst>
                <a:ext uri="{FF2B5EF4-FFF2-40B4-BE49-F238E27FC236}">
                  <a16:creationId xmlns:a16="http://schemas.microsoft.com/office/drawing/2014/main" id="{036E5B1D-05EB-4F3F-B7EF-E4E2F890C7A0}"/>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105C76E8-4E1B-4475-BBB8-4AAEC2C68C24}"/>
              </a:ext>
            </a:extLst>
          </p:cNvPr>
          <p:cNvSpPr txBox="1"/>
          <p:nvPr/>
        </p:nvSpPr>
        <p:spPr>
          <a:xfrm>
            <a:off x="7567896" y="448218"/>
            <a:ext cx="1134221" cy="369332"/>
          </a:xfrm>
          <a:prstGeom prst="rect">
            <a:avLst/>
          </a:prstGeom>
          <a:noFill/>
        </p:spPr>
        <p:txBody>
          <a:bodyPr wrap="none" rtlCol="0">
            <a:spAutoFit/>
          </a:bodyPr>
          <a:lstStyle/>
          <a:p>
            <a:r>
              <a:rPr lang="en-US" dirty="0"/>
              <a:t>Resources</a:t>
            </a:r>
          </a:p>
        </p:txBody>
      </p:sp>
      <p:cxnSp>
        <p:nvCxnSpPr>
          <p:cNvPr id="31" name="Straight Arrow Connector 30">
            <a:extLst>
              <a:ext uri="{FF2B5EF4-FFF2-40B4-BE49-F238E27FC236}">
                <a16:creationId xmlns:a16="http://schemas.microsoft.com/office/drawing/2014/main" id="{3E8A4033-BF25-4399-BB6A-47717F2A417B}"/>
              </a:ext>
            </a:extLst>
          </p:cNvPr>
          <p:cNvCxnSpPr>
            <a:cxnSpLocks/>
            <a:endCxn id="14" idx="1"/>
          </p:cNvCxnSpPr>
          <p:nvPr/>
        </p:nvCxnSpPr>
        <p:spPr>
          <a:xfrm>
            <a:off x="3960395" y="1165202"/>
            <a:ext cx="2890786" cy="181978"/>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1CC074-DBBA-40F6-B5E5-BBEE328B98AF}"/>
              </a:ext>
            </a:extLst>
          </p:cNvPr>
          <p:cNvCxnSpPr>
            <a:cxnSpLocks/>
            <a:endCxn id="14" idx="1"/>
          </p:cNvCxnSpPr>
          <p:nvPr/>
        </p:nvCxnSpPr>
        <p:spPr>
          <a:xfrm flipV="1">
            <a:off x="3960394" y="1347180"/>
            <a:ext cx="2890787" cy="1221652"/>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5414C9-BDF3-494E-BDFC-678E8DAC9307}"/>
              </a:ext>
            </a:extLst>
          </p:cNvPr>
          <p:cNvCxnSpPr>
            <a:cxnSpLocks/>
            <a:stCxn id="7" idx="3"/>
            <a:endCxn id="14" idx="1"/>
          </p:cNvCxnSpPr>
          <p:nvPr/>
        </p:nvCxnSpPr>
        <p:spPr>
          <a:xfrm flipV="1">
            <a:off x="3968490" y="1347180"/>
            <a:ext cx="2882691" cy="2781353"/>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69170E5-6502-4021-8991-9EBF656AC338}"/>
              </a:ext>
            </a:extLst>
          </p:cNvPr>
          <p:cNvGrpSpPr/>
          <p:nvPr/>
        </p:nvGrpSpPr>
        <p:grpSpPr>
          <a:xfrm>
            <a:off x="4519683" y="5647039"/>
            <a:ext cx="1828801" cy="1074820"/>
            <a:chOff x="6550925" y="1091820"/>
            <a:chExt cx="1828801" cy="1074820"/>
          </a:xfrm>
          <a:solidFill>
            <a:schemeClr val="accent4">
              <a:lumMod val="40000"/>
              <a:lumOff val="60000"/>
            </a:schemeClr>
          </a:solidFill>
        </p:grpSpPr>
        <p:sp>
          <p:nvSpPr>
            <p:cNvPr id="39" name="Flowchart: Process 38">
              <a:extLst>
                <a:ext uri="{FF2B5EF4-FFF2-40B4-BE49-F238E27FC236}">
                  <a16:creationId xmlns:a16="http://schemas.microsoft.com/office/drawing/2014/main" id="{58A5DA79-A0AC-4A6F-B0D1-4B4765262BF5}"/>
                </a:ext>
              </a:extLst>
            </p:cNvPr>
            <p:cNvSpPr/>
            <p:nvPr/>
          </p:nvSpPr>
          <p:spPr>
            <a:xfrm>
              <a:off x="6550926" y="1091820"/>
              <a:ext cx="1828800" cy="1074820"/>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Provenance</a:t>
              </a:r>
            </a:p>
            <a:p>
              <a:pPr marL="285750" indent="-285750">
                <a:buFont typeface="Arial" panose="020B0604020202020204" pitchFamily="34" charset="0"/>
                <a:buChar char="•"/>
              </a:pPr>
              <a:r>
                <a:rPr lang="en-US" dirty="0">
                  <a:solidFill>
                    <a:schemeClr val="tx1"/>
                  </a:solidFill>
                </a:rPr>
                <a:t>Prov 1</a:t>
              </a:r>
            </a:p>
            <a:p>
              <a:pPr marL="285750" indent="-285750">
                <a:buFont typeface="Arial" panose="020B0604020202020204" pitchFamily="34" charset="0"/>
                <a:buChar char="•"/>
              </a:pPr>
              <a:r>
                <a:rPr lang="en-US" dirty="0">
                  <a:solidFill>
                    <a:schemeClr val="tx1"/>
                  </a:solidFill>
                </a:rPr>
                <a:t>Prov 2</a:t>
              </a:r>
            </a:p>
            <a:p>
              <a:pPr marL="285750" indent="-285750">
                <a:buFont typeface="Arial" panose="020B0604020202020204" pitchFamily="34" charset="0"/>
                <a:buChar char="•"/>
              </a:pPr>
              <a:r>
                <a:rPr lang="en-US" dirty="0">
                  <a:solidFill>
                    <a:schemeClr val="tx1"/>
                  </a:solidFill>
                </a:rPr>
                <a:t>Prov 3</a:t>
              </a:r>
            </a:p>
          </p:txBody>
        </p:sp>
        <p:cxnSp>
          <p:nvCxnSpPr>
            <p:cNvPr id="40" name="Straight Connector 39">
              <a:extLst>
                <a:ext uri="{FF2B5EF4-FFF2-40B4-BE49-F238E27FC236}">
                  <a16:creationId xmlns:a16="http://schemas.microsoft.com/office/drawing/2014/main" id="{EF7128CF-CE9E-42A7-BF83-712CC38D2492}"/>
                </a:ext>
              </a:extLst>
            </p:cNvPr>
            <p:cNvCxnSpPr/>
            <p:nvPr/>
          </p:nvCxnSpPr>
          <p:spPr>
            <a:xfrm>
              <a:off x="6550925" y="1323833"/>
              <a:ext cx="18288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Arrow: Bent 41">
            <a:extLst>
              <a:ext uri="{FF2B5EF4-FFF2-40B4-BE49-F238E27FC236}">
                <a16:creationId xmlns:a16="http://schemas.microsoft.com/office/drawing/2014/main" id="{B433E485-6F08-4D54-A86D-D504D421C923}"/>
              </a:ext>
            </a:extLst>
          </p:cNvPr>
          <p:cNvSpPr/>
          <p:nvPr/>
        </p:nvSpPr>
        <p:spPr>
          <a:xfrm rot="10800000">
            <a:off x="6744268" y="5698902"/>
            <a:ext cx="813816" cy="868680"/>
          </a:xfrm>
          <a:prstGeom prst="ben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07ABCEA9-1FC3-4F4A-8296-12F69CCF2D67}"/>
              </a:ext>
            </a:extLst>
          </p:cNvPr>
          <p:cNvSpPr/>
          <p:nvPr/>
        </p:nvSpPr>
        <p:spPr>
          <a:xfrm rot="16200000">
            <a:off x="3154674" y="5698903"/>
            <a:ext cx="813816" cy="868680"/>
          </a:xfrm>
          <a:prstGeom prst="ben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7" name="Group 46">
            <a:extLst>
              <a:ext uri="{FF2B5EF4-FFF2-40B4-BE49-F238E27FC236}">
                <a16:creationId xmlns:a16="http://schemas.microsoft.com/office/drawing/2014/main" id="{F5DAC256-4ED9-485C-846D-9E284AC25E2C}"/>
              </a:ext>
            </a:extLst>
          </p:cNvPr>
          <p:cNvGrpSpPr/>
          <p:nvPr/>
        </p:nvGrpSpPr>
        <p:grpSpPr>
          <a:xfrm>
            <a:off x="378441" y="853878"/>
            <a:ext cx="1181100" cy="1283732"/>
            <a:chOff x="0" y="5029200"/>
            <a:chExt cx="1181100" cy="1283732"/>
          </a:xfrm>
        </p:grpSpPr>
        <p:pic>
          <p:nvPicPr>
            <p:cNvPr id="48" name="Picture 4">
              <a:extLst>
                <a:ext uri="{FF2B5EF4-FFF2-40B4-BE49-F238E27FC236}">
                  <a16:creationId xmlns:a16="http://schemas.microsoft.com/office/drawing/2014/main" id="{E8C8F80C-8B67-44F9-A276-F1449A76C16A}"/>
                </a:ext>
              </a:extLst>
            </p:cNvPr>
            <p:cNvPicPr>
              <a:picLocks noChangeAspect="1" noChangeArrowheads="1"/>
            </p:cNvPicPr>
            <p:nvPr/>
          </p:nvPicPr>
          <p:blipFill>
            <a:blip r:embed="rId3" cstate="print"/>
            <a:srcRect/>
            <a:stretch>
              <a:fillRect/>
            </a:stretch>
          </p:blipFill>
          <p:spPr bwMode="auto">
            <a:xfrm>
              <a:off x="0" y="5029200"/>
              <a:ext cx="1181100" cy="1267521"/>
            </a:xfrm>
            <a:prstGeom prst="rect">
              <a:avLst/>
            </a:prstGeom>
            <a:noFill/>
            <a:ln w="9525">
              <a:noFill/>
              <a:miter lim="800000"/>
              <a:headEnd/>
              <a:tailEnd/>
            </a:ln>
          </p:spPr>
        </p:pic>
        <p:sp>
          <p:nvSpPr>
            <p:cNvPr id="49" name="TextBox 48">
              <a:extLst>
                <a:ext uri="{FF2B5EF4-FFF2-40B4-BE49-F238E27FC236}">
                  <a16:creationId xmlns:a16="http://schemas.microsoft.com/office/drawing/2014/main" id="{B3428E59-991A-4371-BBC0-CE79B4138E13}"/>
                </a:ext>
              </a:extLst>
            </p:cNvPr>
            <p:cNvSpPr txBox="1"/>
            <p:nvPr/>
          </p:nvSpPr>
          <p:spPr>
            <a:xfrm>
              <a:off x="0" y="5943600"/>
              <a:ext cx="566181" cy="369332"/>
            </a:xfrm>
            <a:prstGeom prst="rect">
              <a:avLst/>
            </a:prstGeom>
            <a:noFill/>
          </p:spPr>
          <p:txBody>
            <a:bodyPr wrap="none" rtlCol="0">
              <a:spAutoFit/>
            </a:bodyPr>
            <a:lstStyle/>
            <a:p>
              <a:r>
                <a:rPr lang="en-US" dirty="0"/>
                <a:t>EHR</a:t>
              </a:r>
            </a:p>
          </p:txBody>
        </p:sp>
      </p:grpSp>
      <p:grpSp>
        <p:nvGrpSpPr>
          <p:cNvPr id="50" name="Group 49">
            <a:extLst>
              <a:ext uri="{FF2B5EF4-FFF2-40B4-BE49-F238E27FC236}">
                <a16:creationId xmlns:a16="http://schemas.microsoft.com/office/drawing/2014/main" id="{AE1DF47E-2E4C-4203-ABDE-2ED232FB926D}"/>
              </a:ext>
            </a:extLst>
          </p:cNvPr>
          <p:cNvGrpSpPr/>
          <p:nvPr/>
        </p:nvGrpSpPr>
        <p:grpSpPr>
          <a:xfrm>
            <a:off x="419383" y="2723322"/>
            <a:ext cx="1219200" cy="1055132"/>
            <a:chOff x="4114800" y="0"/>
            <a:chExt cx="1219200" cy="1055132"/>
          </a:xfrm>
        </p:grpSpPr>
        <p:pic>
          <p:nvPicPr>
            <p:cNvPr id="51" name="Picture 6">
              <a:extLst>
                <a:ext uri="{FF2B5EF4-FFF2-40B4-BE49-F238E27FC236}">
                  <a16:creationId xmlns:a16="http://schemas.microsoft.com/office/drawing/2014/main" id="{A3EBD272-B949-41B0-A671-38A855C81CD9}"/>
                </a:ext>
              </a:extLst>
            </p:cNvPr>
            <p:cNvPicPr>
              <a:picLocks noChangeAspect="1" noChangeArrowheads="1"/>
            </p:cNvPicPr>
            <p:nvPr/>
          </p:nvPicPr>
          <p:blipFill>
            <a:blip r:embed="rId4" cstate="print"/>
            <a:srcRect/>
            <a:stretch>
              <a:fillRect/>
            </a:stretch>
          </p:blipFill>
          <p:spPr bwMode="auto">
            <a:xfrm>
              <a:off x="4114800" y="0"/>
              <a:ext cx="833438" cy="836706"/>
            </a:xfrm>
            <a:prstGeom prst="rect">
              <a:avLst/>
            </a:prstGeom>
            <a:noFill/>
            <a:ln w="9525">
              <a:noFill/>
              <a:miter lim="800000"/>
              <a:headEnd/>
              <a:tailEnd/>
            </a:ln>
          </p:spPr>
        </p:pic>
        <p:sp>
          <p:nvSpPr>
            <p:cNvPr id="52" name="TextBox 51">
              <a:extLst>
                <a:ext uri="{FF2B5EF4-FFF2-40B4-BE49-F238E27FC236}">
                  <a16:creationId xmlns:a16="http://schemas.microsoft.com/office/drawing/2014/main" id="{5E164958-68DA-4D1F-A682-53BEF56644E0}"/>
                </a:ext>
              </a:extLst>
            </p:cNvPr>
            <p:cNvSpPr txBox="1"/>
            <p:nvPr/>
          </p:nvSpPr>
          <p:spPr>
            <a:xfrm>
              <a:off x="4371877" y="685800"/>
              <a:ext cx="962123" cy="369332"/>
            </a:xfrm>
            <a:prstGeom prst="rect">
              <a:avLst/>
            </a:prstGeom>
            <a:noFill/>
          </p:spPr>
          <p:txBody>
            <a:bodyPr wrap="none" rtlCol="0">
              <a:spAutoFit/>
            </a:bodyPr>
            <a:lstStyle/>
            <a:p>
              <a:r>
                <a:rPr lang="en-US" dirty="0"/>
                <a:t>Lab/</a:t>
              </a:r>
              <a:r>
                <a:rPr lang="en-US" dirty="0" err="1"/>
                <a:t>Rad</a:t>
              </a:r>
              <a:endParaRPr lang="en-US" dirty="0"/>
            </a:p>
          </p:txBody>
        </p:sp>
      </p:grpSp>
      <p:grpSp>
        <p:nvGrpSpPr>
          <p:cNvPr id="53" name="Group 52">
            <a:extLst>
              <a:ext uri="{FF2B5EF4-FFF2-40B4-BE49-F238E27FC236}">
                <a16:creationId xmlns:a16="http://schemas.microsoft.com/office/drawing/2014/main" id="{44B49F89-A72F-4945-A409-8E4F4A7348C9}"/>
              </a:ext>
            </a:extLst>
          </p:cNvPr>
          <p:cNvGrpSpPr/>
          <p:nvPr/>
        </p:nvGrpSpPr>
        <p:grpSpPr>
          <a:xfrm>
            <a:off x="366956" y="4174759"/>
            <a:ext cx="1271627" cy="1131332"/>
            <a:chOff x="2209800" y="0"/>
            <a:chExt cx="1271627" cy="1131332"/>
          </a:xfrm>
        </p:grpSpPr>
        <p:pic>
          <p:nvPicPr>
            <p:cNvPr id="54" name="Picture 3">
              <a:extLst>
                <a:ext uri="{FF2B5EF4-FFF2-40B4-BE49-F238E27FC236}">
                  <a16:creationId xmlns:a16="http://schemas.microsoft.com/office/drawing/2014/main" id="{F0A488D8-64E0-41F1-AFA6-43B174392020}"/>
                </a:ext>
              </a:extLst>
            </p:cNvPr>
            <p:cNvPicPr>
              <a:picLocks noChangeAspect="1" noChangeArrowheads="1"/>
            </p:cNvPicPr>
            <p:nvPr/>
          </p:nvPicPr>
          <p:blipFill>
            <a:blip r:embed="rId5" cstate="print"/>
            <a:srcRect/>
            <a:stretch>
              <a:fillRect/>
            </a:stretch>
          </p:blipFill>
          <p:spPr bwMode="auto">
            <a:xfrm>
              <a:off x="2438400" y="0"/>
              <a:ext cx="1043027" cy="1066800"/>
            </a:xfrm>
            <a:prstGeom prst="rect">
              <a:avLst/>
            </a:prstGeom>
            <a:noFill/>
            <a:ln w="9525">
              <a:noFill/>
              <a:miter lim="800000"/>
              <a:headEnd/>
              <a:tailEnd/>
            </a:ln>
          </p:spPr>
        </p:pic>
        <p:sp>
          <p:nvSpPr>
            <p:cNvPr id="55" name="TextBox 54">
              <a:extLst>
                <a:ext uri="{FF2B5EF4-FFF2-40B4-BE49-F238E27FC236}">
                  <a16:creationId xmlns:a16="http://schemas.microsoft.com/office/drawing/2014/main" id="{13DD8956-0DD4-4650-84CD-CB811D84CDFE}"/>
                </a:ext>
              </a:extLst>
            </p:cNvPr>
            <p:cNvSpPr txBox="1"/>
            <p:nvPr/>
          </p:nvSpPr>
          <p:spPr>
            <a:xfrm>
              <a:off x="2209800" y="762000"/>
              <a:ext cx="619080" cy="369332"/>
            </a:xfrm>
            <a:prstGeom prst="rect">
              <a:avLst/>
            </a:prstGeom>
            <a:noFill/>
          </p:spPr>
          <p:txBody>
            <a:bodyPr wrap="none" rtlCol="0">
              <a:spAutoFit/>
            </a:bodyPr>
            <a:lstStyle/>
            <a:p>
              <a:r>
                <a:rPr lang="en-US" dirty="0"/>
                <a:t>EMR</a:t>
              </a:r>
            </a:p>
          </p:txBody>
        </p:sp>
      </p:grpSp>
      <p:grpSp>
        <p:nvGrpSpPr>
          <p:cNvPr id="56" name="Group 55">
            <a:extLst>
              <a:ext uri="{FF2B5EF4-FFF2-40B4-BE49-F238E27FC236}">
                <a16:creationId xmlns:a16="http://schemas.microsoft.com/office/drawing/2014/main" id="{903BA70D-3E04-4B99-AE54-F1A2A573A890}"/>
              </a:ext>
            </a:extLst>
          </p:cNvPr>
          <p:cNvGrpSpPr/>
          <p:nvPr/>
        </p:nvGrpSpPr>
        <p:grpSpPr>
          <a:xfrm>
            <a:off x="2398857" y="-8528"/>
            <a:ext cx="2523127" cy="1125736"/>
            <a:chOff x="2819400" y="2133600"/>
            <a:chExt cx="3380020" cy="1247471"/>
          </a:xfrm>
        </p:grpSpPr>
        <p:pic>
          <p:nvPicPr>
            <p:cNvPr id="57" name="Picture 10">
              <a:extLst>
                <a:ext uri="{FF2B5EF4-FFF2-40B4-BE49-F238E27FC236}">
                  <a16:creationId xmlns:a16="http://schemas.microsoft.com/office/drawing/2014/main" id="{4EE535EA-644D-4F32-9397-E6481A16B620}"/>
                </a:ext>
              </a:extLst>
            </p:cNvPr>
            <p:cNvPicPr>
              <a:picLocks noChangeAspect="1" noChangeArrowheads="1"/>
            </p:cNvPicPr>
            <p:nvPr/>
          </p:nvPicPr>
          <p:blipFill>
            <a:blip r:embed="rId6" cstate="print"/>
            <a:srcRect/>
            <a:stretch>
              <a:fillRect/>
            </a:stretch>
          </p:blipFill>
          <p:spPr bwMode="auto">
            <a:xfrm>
              <a:off x="3357563" y="2133600"/>
              <a:ext cx="1062037" cy="1065542"/>
            </a:xfrm>
            <a:prstGeom prst="rect">
              <a:avLst/>
            </a:prstGeom>
            <a:noFill/>
            <a:ln w="9525">
              <a:noFill/>
              <a:miter lim="800000"/>
              <a:headEnd/>
              <a:tailEnd/>
            </a:ln>
          </p:spPr>
        </p:pic>
        <p:sp>
          <p:nvSpPr>
            <p:cNvPr id="58" name="TextBox 57">
              <a:extLst>
                <a:ext uri="{FF2B5EF4-FFF2-40B4-BE49-F238E27FC236}">
                  <a16:creationId xmlns:a16="http://schemas.microsoft.com/office/drawing/2014/main" id="{33AAB4C1-E35D-4FB2-B824-4CD8377D6EDD}"/>
                </a:ext>
              </a:extLst>
            </p:cNvPr>
            <p:cNvSpPr txBox="1"/>
            <p:nvPr/>
          </p:nvSpPr>
          <p:spPr>
            <a:xfrm>
              <a:off x="2819400" y="2971800"/>
              <a:ext cx="3380020" cy="409271"/>
            </a:xfrm>
            <a:prstGeom prst="rect">
              <a:avLst/>
            </a:prstGeom>
            <a:noFill/>
          </p:spPr>
          <p:txBody>
            <a:bodyPr wrap="none" rtlCol="0">
              <a:spAutoFit/>
            </a:bodyPr>
            <a:lstStyle/>
            <a:p>
              <a:r>
                <a:rPr lang="en-US" dirty="0"/>
                <a:t>Shared Documents (XDS)</a:t>
              </a:r>
            </a:p>
          </p:txBody>
        </p:sp>
      </p:grpSp>
      <p:pic>
        <p:nvPicPr>
          <p:cNvPr id="41" name="Picture 14" descr="https://www.hl7.org/fhir/assets/images/fhir-logo-www.png">
            <a:extLst>
              <a:ext uri="{FF2B5EF4-FFF2-40B4-BE49-F238E27FC236}">
                <a16:creationId xmlns:a16="http://schemas.microsoft.com/office/drawing/2014/main" id="{90FB97AD-F3A4-44D5-AD09-656C0267E01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732268" y="-7857"/>
            <a:ext cx="1402739" cy="60117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Smart Phone">
            <a:extLst>
              <a:ext uri="{FF2B5EF4-FFF2-40B4-BE49-F238E27FC236}">
                <a16:creationId xmlns:a16="http://schemas.microsoft.com/office/drawing/2014/main" id="{B70D9CE7-FE99-4CE0-88B3-17C0D5A433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694816">
            <a:off x="10147313" y="2413404"/>
            <a:ext cx="1488694" cy="1488694"/>
          </a:xfrm>
          <a:prstGeom prst="rect">
            <a:avLst/>
          </a:prstGeom>
        </p:spPr>
      </p:pic>
      <p:sp>
        <p:nvSpPr>
          <p:cNvPr id="2" name="Arrow: Right 1">
            <a:extLst>
              <a:ext uri="{FF2B5EF4-FFF2-40B4-BE49-F238E27FC236}">
                <a16:creationId xmlns:a16="http://schemas.microsoft.com/office/drawing/2014/main" id="{7C5D4258-1D03-4C12-8786-6340DE5E9A7A}"/>
              </a:ext>
            </a:extLst>
          </p:cNvPr>
          <p:cNvSpPr/>
          <p:nvPr/>
        </p:nvSpPr>
        <p:spPr>
          <a:xfrm>
            <a:off x="1567636" y="1695896"/>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78E44E1E-C4EF-410A-94B7-BEE86ED33A22}"/>
              </a:ext>
            </a:extLst>
          </p:cNvPr>
          <p:cNvSpPr/>
          <p:nvPr/>
        </p:nvSpPr>
        <p:spPr>
          <a:xfrm>
            <a:off x="1559541" y="296865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95D602A2-CBAA-4C5A-89A8-EE8052279E82}"/>
              </a:ext>
            </a:extLst>
          </p:cNvPr>
          <p:cNvSpPr/>
          <p:nvPr/>
        </p:nvSpPr>
        <p:spPr>
          <a:xfrm>
            <a:off x="1559541" y="43342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FB1E03-D73B-41BD-A5EE-31CF0676DA48}"/>
              </a:ext>
            </a:extLst>
          </p:cNvPr>
          <p:cNvSpPr txBox="1"/>
          <p:nvPr/>
        </p:nvSpPr>
        <p:spPr>
          <a:xfrm>
            <a:off x="5114903" y="4230431"/>
            <a:ext cx="503664" cy="646331"/>
          </a:xfrm>
          <a:prstGeom prst="rect">
            <a:avLst/>
          </a:prstGeom>
          <a:noFill/>
        </p:spPr>
        <p:txBody>
          <a:bodyPr wrap="none" rtlCol="0">
            <a:spAutoFit/>
          </a:bodyPr>
          <a:lstStyle/>
          <a:p>
            <a:r>
              <a:rPr lang="en-US" sz="3600" dirty="0"/>
              <a:t>…</a:t>
            </a:r>
          </a:p>
        </p:txBody>
      </p:sp>
      <p:sp>
        <p:nvSpPr>
          <p:cNvPr id="46" name="Arrow: Right 45">
            <a:extLst>
              <a:ext uri="{FF2B5EF4-FFF2-40B4-BE49-F238E27FC236}">
                <a16:creationId xmlns:a16="http://schemas.microsoft.com/office/drawing/2014/main" id="{3AFC775C-99A7-4F82-8DED-4C27DE32C4BF}"/>
              </a:ext>
            </a:extLst>
          </p:cNvPr>
          <p:cNvSpPr/>
          <p:nvPr/>
        </p:nvSpPr>
        <p:spPr>
          <a:xfrm>
            <a:off x="9037884" y="2977474"/>
            <a:ext cx="978408" cy="484632"/>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29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9075F-387B-46F4-BB36-C0913C94AFF1}"/>
              </a:ext>
            </a:extLst>
          </p:cNvPr>
          <p:cNvSpPr>
            <a:spLocks noGrp="1"/>
          </p:cNvSpPr>
          <p:nvPr>
            <p:ph type="title"/>
          </p:nvPr>
        </p:nvSpPr>
        <p:spPr/>
        <p:txBody>
          <a:bodyPr/>
          <a:lstStyle/>
          <a:p>
            <a:r>
              <a:rPr lang="en-US" dirty="0"/>
              <a:t>Using Provenance</a:t>
            </a:r>
          </a:p>
        </p:txBody>
      </p:sp>
      <p:sp>
        <p:nvSpPr>
          <p:cNvPr id="3" name="Content Placeholder 2">
            <a:extLst>
              <a:ext uri="{FF2B5EF4-FFF2-40B4-BE49-F238E27FC236}">
                <a16:creationId xmlns:a16="http://schemas.microsoft.com/office/drawing/2014/main" id="{BF9970C9-D0EA-4236-992A-55A8BA8028E9}"/>
              </a:ext>
            </a:extLst>
          </p:cNvPr>
          <p:cNvSpPr>
            <a:spLocks noGrp="1"/>
          </p:cNvSpPr>
          <p:nvPr>
            <p:ph idx="1"/>
          </p:nvPr>
        </p:nvSpPr>
        <p:spPr/>
        <p:txBody>
          <a:bodyPr>
            <a:normAutofit lnSpcReduction="10000"/>
          </a:bodyPr>
          <a:lstStyle/>
          <a:p>
            <a:r>
              <a:rPr lang="en-US" sz="2800" dirty="0"/>
              <a:t>Determine how often the issue is referenced (1 document vs all)</a:t>
            </a:r>
          </a:p>
          <a:p>
            <a:r>
              <a:rPr lang="en-US" sz="2800" dirty="0"/>
              <a:t>Determine who has published the issue</a:t>
            </a:r>
          </a:p>
          <a:p>
            <a:r>
              <a:rPr lang="en-US" sz="2800" dirty="0"/>
              <a:t>Pull the metadata -- DocumentReference</a:t>
            </a:r>
          </a:p>
          <a:p>
            <a:r>
              <a:rPr lang="en-US" sz="2800" dirty="0"/>
              <a:t>Pull the Document</a:t>
            </a:r>
          </a:p>
          <a:p>
            <a:r>
              <a:rPr lang="en-US" sz="2800" dirty="0"/>
              <a:t>Model for Provenance</a:t>
            </a:r>
          </a:p>
          <a:p>
            <a:pPr lvl="1"/>
            <a:r>
              <a:rPr lang="en-US" sz="2000" dirty="0"/>
              <a:t>One Provenance for each Document</a:t>
            </a:r>
          </a:p>
          <a:p>
            <a:pPr lvl="1"/>
            <a:r>
              <a:rPr lang="en-US" sz="2000" dirty="0"/>
              <a:t>Where a data Resource came from many documents, it will have many </a:t>
            </a:r>
            <a:r>
              <a:rPr lang="en-US" sz="2000" dirty="0" err="1"/>
              <a:t>Provenance.target</a:t>
            </a:r>
            <a:r>
              <a:rPr lang="en-US" sz="2000" dirty="0"/>
              <a:t> pointing at it</a:t>
            </a:r>
          </a:p>
          <a:p>
            <a:pPr lvl="1"/>
            <a:r>
              <a:rPr lang="en-US" sz="2000" b="1" dirty="0" err="1"/>
              <a:t>Provenance.target</a:t>
            </a:r>
            <a:r>
              <a:rPr lang="en-US" sz="2000" b="1" dirty="0"/>
              <a:t> </a:t>
            </a:r>
            <a:r>
              <a:rPr lang="en-US" sz="2000" dirty="0">
                <a:sym typeface="Wingdings" panose="05000000000000000000" pitchFamily="2" charset="2"/>
              </a:rPr>
              <a:t> 1..* Resources (the resources that came from this document)</a:t>
            </a:r>
          </a:p>
          <a:p>
            <a:pPr lvl="1"/>
            <a:r>
              <a:rPr lang="en-US" sz="2000" b="1" dirty="0" err="1">
                <a:sym typeface="Wingdings" panose="05000000000000000000" pitchFamily="2" charset="2"/>
              </a:rPr>
              <a:t>Provenance.recorded</a:t>
            </a:r>
            <a:r>
              <a:rPr lang="en-US" sz="2000" b="1" dirty="0">
                <a:sym typeface="Wingdings" panose="05000000000000000000" pitchFamily="2" charset="2"/>
              </a:rPr>
              <a:t> </a:t>
            </a:r>
            <a:r>
              <a:rPr lang="en-US" sz="2000" dirty="0">
                <a:sym typeface="Wingdings" panose="05000000000000000000" pitchFamily="2" charset="2"/>
              </a:rPr>
              <a:t> when the decomposition happened (might inform cache)</a:t>
            </a:r>
          </a:p>
          <a:p>
            <a:pPr lvl="1"/>
            <a:r>
              <a:rPr lang="en-US" sz="2000" b="1" dirty="0" err="1">
                <a:sym typeface="Wingdings" panose="05000000000000000000" pitchFamily="2" charset="2"/>
              </a:rPr>
              <a:t>Provenance.policy</a:t>
            </a:r>
            <a:r>
              <a:rPr lang="en-US" sz="2000" b="1" dirty="0">
                <a:sym typeface="Wingdings" panose="05000000000000000000" pitchFamily="2" charset="2"/>
              </a:rPr>
              <a:t> ==</a:t>
            </a:r>
            <a:r>
              <a:rPr lang="en-US" sz="2000" dirty="0">
                <a:sym typeface="Wingdings" panose="05000000000000000000" pitchFamily="2" charset="2"/>
              </a:rPr>
              <a:t> “</a:t>
            </a:r>
            <a:r>
              <a:rPr lang="en-US" sz="2000" dirty="0"/>
              <a:t>urn:ihe:pcc:qedm:2017:document-provenance-policy”</a:t>
            </a:r>
          </a:p>
          <a:p>
            <a:pPr lvl="1"/>
            <a:r>
              <a:rPr lang="en-US" sz="2000" b="1" dirty="0" err="1"/>
              <a:t>Provenance.agent</a:t>
            </a:r>
            <a:r>
              <a:rPr lang="en-US" sz="2000" b="1" dirty="0"/>
              <a:t> </a:t>
            </a:r>
            <a:r>
              <a:rPr lang="en-US" sz="2000" dirty="0">
                <a:sym typeface="Wingdings" panose="05000000000000000000" pitchFamily="2" charset="2"/>
              </a:rPr>
              <a:t></a:t>
            </a:r>
            <a:r>
              <a:rPr lang="en-US" sz="2000" dirty="0"/>
              <a:t> the software “ASEMBLER” that decomposed this document into these target Resources</a:t>
            </a:r>
          </a:p>
          <a:p>
            <a:pPr lvl="1"/>
            <a:r>
              <a:rPr lang="en-US" sz="2000" b="1" dirty="0" err="1"/>
              <a:t>Provenance.entity</a:t>
            </a:r>
            <a:r>
              <a:rPr lang="en-US" sz="2000" b="1" dirty="0"/>
              <a:t> </a:t>
            </a:r>
            <a:r>
              <a:rPr lang="en-US" sz="2000" dirty="0">
                <a:sym typeface="Wingdings" panose="05000000000000000000" pitchFamily="2" charset="2"/>
              </a:rPr>
              <a:t></a:t>
            </a:r>
            <a:r>
              <a:rPr lang="en-US" sz="2000" dirty="0"/>
              <a:t> the DocumentReference representing this document</a:t>
            </a:r>
          </a:p>
        </p:txBody>
      </p:sp>
      <p:sp>
        <p:nvSpPr>
          <p:cNvPr id="4" name="Text Placeholder 3">
            <a:extLst>
              <a:ext uri="{FF2B5EF4-FFF2-40B4-BE49-F238E27FC236}">
                <a16:creationId xmlns:a16="http://schemas.microsoft.com/office/drawing/2014/main" id="{A731FA14-C503-4DB0-8556-2DACE1BE088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20605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5145-E0D3-4106-90C8-90C86AF321D0}"/>
              </a:ext>
            </a:extLst>
          </p:cNvPr>
          <p:cNvSpPr>
            <a:spLocks noGrp="1"/>
          </p:cNvSpPr>
          <p:nvPr>
            <p:ph type="title"/>
          </p:nvPr>
        </p:nvSpPr>
        <p:spPr/>
        <p:txBody>
          <a:bodyPr>
            <a:normAutofit/>
          </a:bodyPr>
          <a:lstStyle/>
          <a:p>
            <a:r>
              <a:rPr lang="en-US" dirty="0"/>
              <a:t>Agenda	- </a:t>
            </a:r>
            <a:r>
              <a:rPr lang="en-US" sz="2800" dirty="0"/>
              <a:t>Using FHIR to get to XDS/XCA published Documents</a:t>
            </a:r>
            <a:endParaRPr lang="en-US" dirty="0"/>
          </a:p>
        </p:txBody>
      </p:sp>
      <p:sp>
        <p:nvSpPr>
          <p:cNvPr id="3" name="Content Placeholder 2">
            <a:extLst>
              <a:ext uri="{FF2B5EF4-FFF2-40B4-BE49-F238E27FC236}">
                <a16:creationId xmlns:a16="http://schemas.microsoft.com/office/drawing/2014/main" id="{3D08971D-E98C-405D-9517-BFA5EA22B3D5}"/>
              </a:ext>
            </a:extLst>
          </p:cNvPr>
          <p:cNvSpPr>
            <a:spLocks noGrp="1"/>
          </p:cNvSpPr>
          <p:nvPr>
            <p:ph idx="1"/>
          </p:nvPr>
        </p:nvSpPr>
        <p:spPr/>
        <p:txBody>
          <a:bodyPr>
            <a:normAutofit lnSpcReduction="10000"/>
          </a:bodyPr>
          <a:lstStyle/>
          <a:p>
            <a:r>
              <a:rPr lang="en-US" sz="3600" dirty="0"/>
              <a:t>Document Sharing – as a given</a:t>
            </a:r>
          </a:p>
          <a:p>
            <a:r>
              <a:rPr lang="en-US" sz="3600" dirty="0"/>
              <a:t>FHIR access to Documents</a:t>
            </a:r>
          </a:p>
          <a:p>
            <a:pPr lvl="1"/>
            <a:r>
              <a:rPr lang="en-US" sz="3309" dirty="0"/>
              <a:t>MHD –&gt; XDS on FHIR</a:t>
            </a:r>
          </a:p>
          <a:p>
            <a:pPr lvl="1"/>
            <a:r>
              <a:rPr lang="en-US" sz="2800" dirty="0"/>
              <a:t>Support profiles: IUA, </a:t>
            </a:r>
            <a:r>
              <a:rPr lang="en-US" sz="2800" dirty="0" err="1"/>
              <a:t>PDQm</a:t>
            </a:r>
            <a:r>
              <a:rPr lang="en-US" sz="2800" dirty="0"/>
              <a:t>, </a:t>
            </a:r>
            <a:r>
              <a:rPr lang="en-US" sz="2800" dirty="0" err="1"/>
              <a:t>PIXm</a:t>
            </a:r>
            <a:r>
              <a:rPr lang="en-US" sz="2800" dirty="0"/>
              <a:t>, </a:t>
            </a:r>
            <a:r>
              <a:rPr lang="en-US" sz="2800" dirty="0" err="1"/>
              <a:t>mCDS</a:t>
            </a:r>
            <a:endParaRPr lang="en-US" sz="2800" dirty="0"/>
          </a:p>
          <a:p>
            <a:r>
              <a:rPr lang="en-US" sz="3600" dirty="0"/>
              <a:t>Decomposed into Elements/Resources</a:t>
            </a:r>
          </a:p>
          <a:p>
            <a:pPr lvl="1"/>
            <a:r>
              <a:rPr lang="en-US" sz="3309" dirty="0" err="1"/>
              <a:t>mXDE</a:t>
            </a:r>
            <a:r>
              <a:rPr lang="en-US" sz="3309" dirty="0"/>
              <a:t> + </a:t>
            </a:r>
            <a:r>
              <a:rPr lang="en-US" sz="3309" dirty="0" err="1"/>
              <a:t>QEDm</a:t>
            </a:r>
            <a:endParaRPr lang="en-US" sz="3309" dirty="0"/>
          </a:p>
          <a:p>
            <a:r>
              <a:rPr lang="en-US" sz="3600" dirty="0"/>
              <a:t>Using Provenance – to get back to source documents</a:t>
            </a:r>
          </a:p>
          <a:p>
            <a:pPr lvl="1"/>
            <a:r>
              <a:rPr lang="en-US" sz="3309" dirty="0"/>
              <a:t>MHD</a:t>
            </a:r>
          </a:p>
          <a:p>
            <a:r>
              <a:rPr lang="en-US" sz="3600" dirty="0"/>
              <a:t>Conclusion</a:t>
            </a:r>
          </a:p>
          <a:p>
            <a:r>
              <a:rPr lang="en-US" sz="3600" dirty="0"/>
              <a:t>Experiment</a:t>
            </a:r>
          </a:p>
        </p:txBody>
      </p:sp>
      <p:sp>
        <p:nvSpPr>
          <p:cNvPr id="4" name="Text Placeholder 3">
            <a:extLst>
              <a:ext uri="{FF2B5EF4-FFF2-40B4-BE49-F238E27FC236}">
                <a16:creationId xmlns:a16="http://schemas.microsoft.com/office/drawing/2014/main" id="{1826A29B-AD1C-45CF-B139-CA8E9A270B6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89654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0990-A194-430E-8805-C532ED8D09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ACFFAFF-7E21-4647-969F-17279CBF6AAC}"/>
              </a:ext>
            </a:extLst>
          </p:cNvPr>
          <p:cNvSpPr>
            <a:spLocks noGrp="1"/>
          </p:cNvSpPr>
          <p:nvPr>
            <p:ph idx="1"/>
          </p:nvPr>
        </p:nvSpPr>
        <p:spPr/>
        <p:txBody>
          <a:bodyPr>
            <a:normAutofit/>
          </a:bodyPr>
          <a:lstStyle/>
          <a:p>
            <a:r>
              <a:rPr lang="en-US" sz="4000" dirty="0"/>
              <a:t>Enabling technology for FHIR accessibility of Document Sharing</a:t>
            </a:r>
          </a:p>
          <a:p>
            <a:pPr marL="457200" indent="-457200">
              <a:buFont typeface="+mj-lt"/>
              <a:buAutoNum type="arabicPeriod"/>
            </a:pPr>
            <a:r>
              <a:rPr lang="en-US" sz="4000" dirty="0"/>
              <a:t>Document Metadata Query</a:t>
            </a:r>
          </a:p>
          <a:p>
            <a:pPr marL="457200" indent="-457200">
              <a:buFont typeface="+mj-lt"/>
              <a:buAutoNum type="arabicPeriod"/>
            </a:pPr>
            <a:r>
              <a:rPr lang="en-US" sz="4000" dirty="0"/>
              <a:t>Publication of Documents</a:t>
            </a:r>
          </a:p>
          <a:p>
            <a:pPr marL="457200" indent="-457200">
              <a:buFont typeface="+mj-lt"/>
              <a:buAutoNum type="arabicPeriod"/>
            </a:pPr>
            <a:r>
              <a:rPr lang="en-US" sz="4000" dirty="0"/>
              <a:t>Get Decomposed Resources</a:t>
            </a:r>
          </a:p>
          <a:p>
            <a:pPr marL="457200" indent="-457200">
              <a:buFont typeface="+mj-lt"/>
              <a:buAutoNum type="arabicPeriod"/>
            </a:pPr>
            <a:r>
              <a:rPr lang="en-US" sz="4000" dirty="0"/>
              <a:t>Get Provenance, so that get source Document</a:t>
            </a:r>
          </a:p>
        </p:txBody>
      </p:sp>
      <p:sp>
        <p:nvSpPr>
          <p:cNvPr id="4" name="Text Placeholder 3">
            <a:extLst>
              <a:ext uri="{FF2B5EF4-FFF2-40B4-BE49-F238E27FC236}">
                <a16:creationId xmlns:a16="http://schemas.microsoft.com/office/drawing/2014/main" id="{45C48885-9463-4357-8AB8-E06A12A2C73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7274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p:cNvSpPr>
            <a:spLocks noGrp="1"/>
          </p:cNvSpPr>
          <p:nvPr>
            <p:ph type="sldNum" sz="quarter" idx="12"/>
          </p:nvPr>
        </p:nvSpPr>
        <p:spPr>
          <a:noFill/>
        </p:spPr>
        <p:txBody>
          <a:bodyPr/>
          <a:lstStyle/>
          <a:p>
            <a:pPr defTabSz="899005" fontAlgn="base">
              <a:spcBef>
                <a:spcPct val="0"/>
              </a:spcBef>
              <a:spcAft>
                <a:spcPct val="0"/>
              </a:spcAft>
            </a:pPr>
            <a:fld id="{C52921F7-34AA-45FB-8377-BFCAE17E0413}" type="slidenum">
              <a:rPr lang="en-US" sz="1765">
                <a:solidFill>
                  <a:prstClr val="black"/>
                </a:solidFill>
                <a:latin typeface="Arial" charset="0"/>
                <a:cs typeface="Arial" charset="0"/>
              </a:rPr>
              <a:pPr defTabSz="899005" fontAlgn="base">
                <a:spcBef>
                  <a:spcPct val="0"/>
                </a:spcBef>
                <a:spcAft>
                  <a:spcPct val="0"/>
                </a:spcAft>
              </a:pPr>
              <a:t>21</a:t>
            </a:fld>
            <a:endParaRPr lang="en-US" sz="1765" dirty="0">
              <a:solidFill>
                <a:prstClr val="black"/>
              </a:solidFill>
              <a:latin typeface="Arial" charset="0"/>
              <a:cs typeface="Arial" charset="0"/>
            </a:endParaRPr>
          </a:p>
        </p:txBody>
      </p:sp>
      <p:pic>
        <p:nvPicPr>
          <p:cNvPr id="68612" name="Picture 2" descr="Briefing Page - Template (By Light)"/>
          <p:cNvPicPr>
            <a:picLocks noChangeAspect="1" noChangeArrowheads="1"/>
          </p:cNvPicPr>
          <p:nvPr/>
        </p:nvPicPr>
        <p:blipFill>
          <a:blip r:embed="rId3" cstate="print"/>
          <a:srcRect/>
          <a:stretch>
            <a:fillRect/>
          </a:stretch>
        </p:blipFill>
        <p:spPr bwMode="auto">
          <a:xfrm>
            <a:off x="1658471" y="0"/>
            <a:ext cx="8875059" cy="6858000"/>
          </a:xfrm>
          <a:prstGeom prst="rect">
            <a:avLst/>
          </a:prstGeom>
          <a:noFill/>
          <a:ln w="9525">
            <a:noFill/>
            <a:miter lim="800000"/>
            <a:headEnd/>
            <a:tailEnd/>
          </a:ln>
        </p:spPr>
      </p:pic>
      <p:sp>
        <p:nvSpPr>
          <p:cNvPr id="68613" name="Rectangle 3"/>
          <p:cNvSpPr>
            <a:spLocks noChangeArrowheads="1"/>
          </p:cNvSpPr>
          <p:nvPr/>
        </p:nvSpPr>
        <p:spPr bwMode="auto">
          <a:xfrm>
            <a:off x="1822358" y="1991847"/>
            <a:ext cx="8508066" cy="4911719"/>
          </a:xfrm>
          <a:prstGeom prst="rect">
            <a:avLst/>
          </a:prstGeom>
          <a:noFill/>
          <a:ln w="9525">
            <a:noFill/>
            <a:miter lim="800000"/>
            <a:headEnd/>
            <a:tailEnd/>
          </a:ln>
        </p:spPr>
        <p:txBody>
          <a:bodyPr lIns="89844" tIns="44921" rIns="89844" bIns="44921">
            <a:spAutoFit/>
          </a:bodyPr>
          <a:lstStyle/>
          <a:p>
            <a:pPr algn="ctr" defTabSz="899005" fontAlgn="base">
              <a:spcBef>
                <a:spcPct val="0"/>
              </a:spcBef>
              <a:spcAft>
                <a:spcPct val="0"/>
              </a:spcAft>
            </a:pPr>
            <a:r>
              <a:rPr lang="en-US" sz="4324" dirty="0">
                <a:solidFill>
                  <a:prstClr val="black"/>
                </a:solidFill>
                <a:latin typeface="Arial" charset="0"/>
                <a:cs typeface="Arial" charset="0"/>
              </a:rPr>
              <a:t>Questions?</a:t>
            </a:r>
            <a:br>
              <a:rPr lang="en-US" sz="4324" dirty="0">
                <a:solidFill>
                  <a:prstClr val="black"/>
                </a:solidFill>
                <a:latin typeface="Arial" charset="0"/>
                <a:cs typeface="Arial" charset="0"/>
              </a:rPr>
            </a:br>
            <a:endParaRPr lang="en-US" sz="4324"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John Moehrke</a:t>
            </a:r>
          </a:p>
          <a:p>
            <a:pPr algn="ctr" defTabSz="899005" fontAlgn="base">
              <a:spcBef>
                <a:spcPct val="0"/>
              </a:spcBef>
              <a:spcAft>
                <a:spcPct val="0"/>
              </a:spcAft>
            </a:pPr>
            <a:r>
              <a:rPr lang="en-US" sz="3883" dirty="0">
                <a:solidFill>
                  <a:prstClr val="black"/>
                </a:solidFill>
                <a:latin typeface="Arial" charset="0"/>
                <a:cs typeface="Arial" charset="0"/>
              </a:rPr>
              <a:t>Gmail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Twitter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Skype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Blog healthSecPrivacy.blogspot.com</a:t>
            </a:r>
          </a:p>
          <a:p>
            <a:pPr algn="ctr" defTabSz="899005" fontAlgn="base">
              <a:spcBef>
                <a:spcPct val="0"/>
              </a:spcBef>
              <a:spcAft>
                <a:spcPct val="0"/>
              </a:spcAft>
            </a:pPr>
            <a:endParaRPr lang="en-US" sz="3265" dirty="0">
              <a:solidFill>
                <a:prstClr val="black"/>
              </a:solidFill>
              <a:latin typeface="Arial" charset="0"/>
              <a:cs typeface="Arial" charset="0"/>
            </a:endParaRPr>
          </a:p>
        </p:txBody>
      </p:sp>
    </p:spTree>
    <p:extLst>
      <p:ext uri="{BB962C8B-B14F-4D97-AF65-F5344CB8AC3E}">
        <p14:creationId xmlns:p14="http://schemas.microsoft.com/office/powerpoint/2010/main" val="2768877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3C31-8D5D-4221-8C2A-27B1A7E53997}"/>
              </a:ext>
            </a:extLst>
          </p:cNvPr>
          <p:cNvSpPr>
            <a:spLocks noGrp="1"/>
          </p:cNvSpPr>
          <p:nvPr>
            <p:ph type="title"/>
          </p:nvPr>
        </p:nvSpPr>
        <p:spPr/>
        <p:txBody>
          <a:bodyPr/>
          <a:lstStyle/>
          <a:p>
            <a:r>
              <a:rPr lang="en-US" dirty="0"/>
              <a:t>Bonus – Things not in the IHE Profiles</a:t>
            </a:r>
          </a:p>
        </p:txBody>
      </p:sp>
      <p:sp>
        <p:nvSpPr>
          <p:cNvPr id="3" name="Content Placeholder 2">
            <a:extLst>
              <a:ext uri="{FF2B5EF4-FFF2-40B4-BE49-F238E27FC236}">
                <a16:creationId xmlns:a16="http://schemas.microsoft.com/office/drawing/2014/main" id="{15EF67EB-4680-4ED8-9E34-6D2C2821F823}"/>
              </a:ext>
            </a:extLst>
          </p:cNvPr>
          <p:cNvSpPr>
            <a:spLocks noGrp="1"/>
          </p:cNvSpPr>
          <p:nvPr>
            <p:ph idx="1"/>
          </p:nvPr>
        </p:nvSpPr>
        <p:spPr/>
        <p:txBody>
          <a:bodyPr/>
          <a:lstStyle/>
          <a:p>
            <a:r>
              <a:rPr lang="en-US" dirty="0"/>
              <a:t>When using MHD, one could retrieve </a:t>
            </a:r>
            <a:r>
              <a:rPr lang="en-US"/>
              <a:t>the Binary (Document) </a:t>
            </a:r>
            <a:r>
              <a:rPr lang="en-US" dirty="0"/>
              <a:t>with http negotiate only indicating FHIR resources.</a:t>
            </a:r>
          </a:p>
          <a:p>
            <a:pPr lvl="1"/>
            <a:r>
              <a:rPr lang="en-US" dirty="0"/>
              <a:t>Using C-CDA on FHIR  </a:t>
            </a:r>
            <a:r>
              <a:rPr lang="en-US" dirty="0">
                <a:hlinkClick r:id="rId3"/>
              </a:rPr>
              <a:t>http://hl7.org/fhir/us/ccda/history.html</a:t>
            </a:r>
            <a:r>
              <a:rPr lang="en-US" dirty="0"/>
              <a:t> </a:t>
            </a:r>
          </a:p>
          <a:p>
            <a:pPr lvl="1"/>
            <a:r>
              <a:rPr lang="en-US" dirty="0"/>
              <a:t>Automatic conversion of a well formed C-CDA to FHIR Document</a:t>
            </a:r>
          </a:p>
          <a:p>
            <a:endParaRPr lang="en-US" dirty="0"/>
          </a:p>
          <a:p>
            <a:r>
              <a:rPr lang="en-US" dirty="0"/>
              <a:t>Use of Subscription to get Async API giving more responsive App environment, while backend deals with very slow response from nationwide partners (slowness due to scale of the network, and slowness of some partners)</a:t>
            </a:r>
          </a:p>
        </p:txBody>
      </p:sp>
      <p:sp>
        <p:nvSpPr>
          <p:cNvPr id="4" name="Text Placeholder 3">
            <a:extLst>
              <a:ext uri="{FF2B5EF4-FFF2-40B4-BE49-F238E27FC236}">
                <a16:creationId xmlns:a16="http://schemas.microsoft.com/office/drawing/2014/main" id="{A68BEBE9-0FD7-469F-8C48-A77F64CEC9A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28003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6CCF-7711-4584-BCCF-79BEA76EB8CD}"/>
              </a:ext>
            </a:extLst>
          </p:cNvPr>
          <p:cNvSpPr>
            <a:spLocks noGrp="1"/>
          </p:cNvSpPr>
          <p:nvPr>
            <p:ph type="title"/>
          </p:nvPr>
        </p:nvSpPr>
        <p:spPr/>
        <p:txBody>
          <a:bodyPr/>
          <a:lstStyle/>
          <a:p>
            <a:r>
              <a:rPr lang="en-US" dirty="0"/>
              <a:t>Experiment</a:t>
            </a:r>
          </a:p>
        </p:txBody>
      </p:sp>
      <p:sp>
        <p:nvSpPr>
          <p:cNvPr id="3" name="Content Placeholder 2">
            <a:extLst>
              <a:ext uri="{FF2B5EF4-FFF2-40B4-BE49-F238E27FC236}">
                <a16:creationId xmlns:a16="http://schemas.microsoft.com/office/drawing/2014/main" id="{F942A8DB-6300-4259-86AE-44A3AB5050BF}"/>
              </a:ext>
            </a:extLst>
          </p:cNvPr>
          <p:cNvSpPr>
            <a:spLocks noGrp="1"/>
          </p:cNvSpPr>
          <p:nvPr>
            <p:ph idx="1"/>
          </p:nvPr>
        </p:nvSpPr>
        <p:spPr/>
        <p:txBody>
          <a:bodyPr/>
          <a:lstStyle/>
          <a:p>
            <a:r>
              <a:rPr lang="en-US" dirty="0" err="1"/>
              <a:t>Firely</a:t>
            </a:r>
            <a:r>
              <a:rPr lang="en-US" dirty="0"/>
              <a:t> – servers have some DocumentReference given patient XXXX</a:t>
            </a:r>
          </a:p>
          <a:p>
            <a:r>
              <a:rPr lang="en-US" dirty="0"/>
              <a:t>IHE-Connectathon tools</a:t>
            </a:r>
          </a:p>
          <a:p>
            <a:pPr lvl="1"/>
            <a:r>
              <a:rPr lang="en-US" dirty="0">
                <a:hlinkClick r:id="rId3"/>
              </a:rPr>
              <a:t>http://wiki.ihe.net/index.php/IHE_Test_Tool_Information</a:t>
            </a:r>
            <a:r>
              <a:rPr lang="en-US" dirty="0"/>
              <a:t> </a:t>
            </a:r>
          </a:p>
          <a:p>
            <a:pPr lvl="1"/>
            <a:r>
              <a:rPr lang="en-US" dirty="0">
                <a:hlinkClick r:id="rId4"/>
              </a:rPr>
              <a:t>http://ihe.wustl.edu/gazelle-na/home.seam</a:t>
            </a:r>
            <a:r>
              <a:rPr lang="en-US" dirty="0"/>
              <a:t> (requires you create an account)</a:t>
            </a:r>
          </a:p>
          <a:p>
            <a:r>
              <a:rPr lang="en-US" dirty="0"/>
              <a:t>Simplifier published conformance resources</a:t>
            </a:r>
          </a:p>
          <a:p>
            <a:pPr lvl="1"/>
            <a:r>
              <a:rPr lang="en-US" dirty="0">
                <a:hlinkClick r:id="rId5"/>
              </a:rPr>
              <a:t>https://wiki.ihe.net/index.php/MHD</a:t>
            </a:r>
            <a:r>
              <a:rPr lang="en-US" dirty="0"/>
              <a:t> </a:t>
            </a:r>
          </a:p>
        </p:txBody>
      </p:sp>
      <p:sp>
        <p:nvSpPr>
          <p:cNvPr id="4" name="Text Placeholder 3">
            <a:extLst>
              <a:ext uri="{FF2B5EF4-FFF2-40B4-BE49-F238E27FC236}">
                <a16:creationId xmlns:a16="http://schemas.microsoft.com/office/drawing/2014/main" id="{EF1827D1-F9F0-442C-B8C5-DC20AEC3D1C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73239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107" name="Group 11">
            <a:extLst>
              <a:ext uri="{FF2B5EF4-FFF2-40B4-BE49-F238E27FC236}">
                <a16:creationId xmlns:a16="http://schemas.microsoft.com/office/drawing/2014/main" id="{A8CB59AD-E7D9-41DD-AAD5-4D25B01D7A3D}"/>
              </a:ext>
            </a:extLst>
          </p:cNvPr>
          <p:cNvGraphicFramePr>
            <a:graphicFrameLocks noGrp="1"/>
          </p:cNvGraphicFramePr>
          <p:nvPr/>
        </p:nvGraphicFramePr>
        <p:xfrm>
          <a:off x="2414588" y="890589"/>
          <a:ext cx="1219200" cy="485775"/>
        </p:xfrm>
        <a:graphic>
          <a:graphicData uri="http://schemas.openxmlformats.org/drawingml/2006/table">
            <a:tbl>
              <a:tblPr/>
              <a:tblGrid>
                <a:gridCol w="1219200">
                  <a:extLst>
                    <a:ext uri="{9D8B030D-6E8A-4147-A177-3AD203B41FA5}">
                      <a16:colId xmlns:a16="http://schemas.microsoft.com/office/drawing/2014/main" val="20000"/>
                    </a:ext>
                  </a:extLst>
                </a:gridCol>
              </a:tblGrid>
              <a:tr h="485775">
                <a:tc>
                  <a:txBody>
                    <a:bodyPr/>
                    <a:lstStyle/>
                    <a:p>
                      <a:pPr marL="39688" marR="0" lvl="0" indent="0" algn="l" defTabSz="914400" rtl="0" eaLnBrk="1" fontAlgn="base" latinLnBrk="0" hangingPunct="1">
                        <a:lnSpc>
                          <a:spcPct val="90000"/>
                        </a:lnSpc>
                        <a:spcBef>
                          <a:spcPct val="0"/>
                        </a:spcBef>
                        <a:spcAft>
                          <a:spcPct val="0"/>
                        </a:spcAft>
                        <a:buClrTx/>
                        <a:buSzTx/>
                        <a:buFontTx/>
                        <a:buNone/>
                        <a:tabLst>
                          <a:tab pos="914400" algn="l"/>
                        </a:tabLst>
                      </a:pPr>
                      <a:endParaRPr kumimoji="0" lang="en-US" sz="2800" b="0" i="0" u="none" strike="noStrike" cap="none" normalizeH="0" baseline="0">
                        <a:ln>
                          <a:noFill/>
                        </a:ln>
                        <a:solidFill>
                          <a:schemeClr val="tx1"/>
                        </a:solidFill>
                        <a:effectLst/>
                        <a:latin typeface="Lucida Grande" charset="0"/>
                        <a:ea typeface="ヒラギノ角ゴ ProN W3" charset="-128"/>
                        <a:cs typeface="ヒラギノ角ゴ ProN W3" charset="-128"/>
                        <a:sym typeface="Lucida Grande" charset="0"/>
                      </a:endParaRPr>
                    </a:p>
                  </a:txBody>
                  <a:tcPr marL="50800" marR="50800" marT="50813" marB="50813"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539" name="Rectangle 17">
            <a:extLst>
              <a:ext uri="{FF2B5EF4-FFF2-40B4-BE49-F238E27FC236}">
                <a16:creationId xmlns:a16="http://schemas.microsoft.com/office/drawing/2014/main" id="{1C901B8B-5E61-4E8C-AED8-CBFC8AAE27C7}"/>
              </a:ext>
            </a:extLst>
          </p:cNvPr>
          <p:cNvSpPr>
            <a:spLocks noGrp="1" noChangeArrowheads="1"/>
          </p:cNvSpPr>
          <p:nvPr>
            <p:ph type="title"/>
          </p:nvPr>
        </p:nvSpPr>
        <p:spPr/>
        <p:txBody>
          <a:bodyPr/>
          <a:lstStyle/>
          <a:p>
            <a:pPr eaLnBrk="1" hangingPunct="1"/>
            <a:r>
              <a:rPr lang="en-US" altLang="en-US" dirty="0"/>
              <a:t>IHE Standards-based HIE (XDS)</a:t>
            </a:r>
            <a:br>
              <a:rPr lang="en-US" altLang="en-US" dirty="0"/>
            </a:br>
            <a:r>
              <a:rPr lang="en-US" altLang="en-US" sz="2400" dirty="0">
                <a:solidFill>
                  <a:srgbClr val="28B9F5"/>
                </a:solidFill>
              </a:rPr>
              <a:t>Key Components</a:t>
            </a:r>
            <a:endParaRPr lang="en-US" altLang="en-US" dirty="0"/>
          </a:p>
        </p:txBody>
      </p:sp>
      <p:grpSp>
        <p:nvGrpSpPr>
          <p:cNvPr id="3" name="Group 2">
            <a:extLst>
              <a:ext uri="{FF2B5EF4-FFF2-40B4-BE49-F238E27FC236}">
                <a16:creationId xmlns:a16="http://schemas.microsoft.com/office/drawing/2014/main" id="{246C2BAE-219D-4BFB-85F2-88E088A58E0F}"/>
              </a:ext>
            </a:extLst>
          </p:cNvPr>
          <p:cNvGrpSpPr/>
          <p:nvPr/>
        </p:nvGrpSpPr>
        <p:grpSpPr>
          <a:xfrm>
            <a:off x="945931" y="1250949"/>
            <a:ext cx="10310648" cy="5449395"/>
            <a:chOff x="2070100" y="1250950"/>
            <a:chExt cx="7886700" cy="4725989"/>
          </a:xfrm>
        </p:grpSpPr>
        <p:grpSp>
          <p:nvGrpSpPr>
            <p:cNvPr id="2" name="Group 61">
              <a:extLst>
                <a:ext uri="{FF2B5EF4-FFF2-40B4-BE49-F238E27FC236}">
                  <a16:creationId xmlns:a16="http://schemas.microsoft.com/office/drawing/2014/main" id="{BEE8B1A4-2115-4CC0-AF87-938F9CAF274E}"/>
                </a:ext>
              </a:extLst>
            </p:cNvPr>
            <p:cNvGrpSpPr>
              <a:grpSpLocks/>
            </p:cNvGrpSpPr>
            <p:nvPr/>
          </p:nvGrpSpPr>
          <p:grpSpPr bwMode="auto">
            <a:xfrm>
              <a:off x="2697163" y="1250950"/>
              <a:ext cx="6699250" cy="3879850"/>
              <a:chOff x="1173163" y="1250950"/>
              <a:chExt cx="6699250" cy="3879850"/>
            </a:xfrm>
          </p:grpSpPr>
          <p:pic>
            <p:nvPicPr>
              <p:cNvPr id="22588" name="Picture 1">
                <a:extLst>
                  <a:ext uri="{FF2B5EF4-FFF2-40B4-BE49-F238E27FC236}">
                    <a16:creationId xmlns:a16="http://schemas.microsoft.com/office/drawing/2014/main" id="{CF3BB786-794E-48D8-A897-D58183C6D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2589" name="Group 53">
                <a:extLst>
                  <a:ext uri="{FF2B5EF4-FFF2-40B4-BE49-F238E27FC236}">
                    <a16:creationId xmlns:a16="http://schemas.microsoft.com/office/drawing/2014/main" id="{A0B221A8-2F28-499D-ACE6-6B604C3FE4D9}"/>
                  </a:ext>
                </a:extLst>
              </p:cNvPr>
              <p:cNvGrpSpPr>
                <a:grpSpLocks/>
              </p:cNvGrpSpPr>
              <p:nvPr/>
            </p:nvGrpSpPr>
            <p:grpSpPr bwMode="auto">
              <a:xfrm>
                <a:off x="3316288" y="1250950"/>
                <a:ext cx="2490787" cy="1728788"/>
                <a:chOff x="3316288" y="1250950"/>
                <a:chExt cx="2490787" cy="1728788"/>
              </a:xfrm>
            </p:grpSpPr>
            <p:pic>
              <p:nvPicPr>
                <p:cNvPr id="22590" name="Picture 19">
                  <a:extLst>
                    <a:ext uri="{FF2B5EF4-FFF2-40B4-BE49-F238E27FC236}">
                      <a16:creationId xmlns:a16="http://schemas.microsoft.com/office/drawing/2014/main" id="{13F75E7E-7F44-4B29-916A-53B73D881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91" name="Rectangle 50">
                  <a:extLst>
                    <a:ext uri="{FF2B5EF4-FFF2-40B4-BE49-F238E27FC236}">
                      <a16:creationId xmlns:a16="http://schemas.microsoft.com/office/drawing/2014/main" id="{EF099B4D-76AC-44A1-8CC7-CA1778A35C02}"/>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Patient ID Manager</a:t>
                  </a:r>
                </a:p>
              </p:txBody>
            </p:sp>
            <p:sp>
              <p:nvSpPr>
                <p:cNvPr id="22592" name="Rectangle 52">
                  <a:extLst>
                    <a:ext uri="{FF2B5EF4-FFF2-40B4-BE49-F238E27FC236}">
                      <a16:creationId xmlns:a16="http://schemas.microsoft.com/office/drawing/2014/main" id="{ACFCD486-D7F7-4CDE-8B17-1C0DD9EFF134}"/>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Document Registry</a:t>
                  </a:r>
                </a:p>
              </p:txBody>
            </p:sp>
          </p:grpSp>
        </p:grpSp>
        <p:sp>
          <p:nvSpPr>
            <p:cNvPr id="22531" name="AutoShape 18">
              <a:extLst>
                <a:ext uri="{FF2B5EF4-FFF2-40B4-BE49-F238E27FC236}">
                  <a16:creationId xmlns:a16="http://schemas.microsoft.com/office/drawing/2014/main" id="{931CF02A-D6F7-4553-809B-9FC4D1469A0B}"/>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Personal </a:t>
              </a:r>
              <a:br>
                <a:rPr lang="en-US" altLang="en-US" sz="800">
                  <a:solidFill>
                    <a:srgbClr val="4157AD"/>
                  </a:solidFill>
                </a:rPr>
              </a:br>
              <a:r>
                <a:rPr lang="en-US" altLang="en-US" sz="800">
                  <a:solidFill>
                    <a:srgbClr val="4157AD"/>
                  </a:solidFill>
                </a:rPr>
                <a:t>   Health Records</a:t>
              </a:r>
              <a:endParaRPr lang="en-US" altLang="en-US" sz="800" b="1">
                <a:solidFill>
                  <a:srgbClr val="4157AD"/>
                </a:solidFill>
              </a:endParaRPr>
            </a:p>
          </p:txBody>
        </p:sp>
        <p:sp>
          <p:nvSpPr>
            <p:cNvPr id="22532" name="AutoShape 18">
              <a:extLst>
                <a:ext uri="{FF2B5EF4-FFF2-40B4-BE49-F238E27FC236}">
                  <a16:creationId xmlns:a16="http://schemas.microsoft.com/office/drawing/2014/main" id="{97FB819B-94E9-4358-8796-5EC86ADA1063}"/>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a:t>
              </a:r>
              <a:endParaRPr lang="en-US" altLang="en-US" sz="800" b="1">
                <a:solidFill>
                  <a:srgbClr val="4157AD"/>
                </a:solidFill>
              </a:endParaRPr>
            </a:p>
          </p:txBody>
        </p:sp>
        <p:grpSp>
          <p:nvGrpSpPr>
            <p:cNvPr id="22534" name="Group 2">
              <a:extLst>
                <a:ext uri="{FF2B5EF4-FFF2-40B4-BE49-F238E27FC236}">
                  <a16:creationId xmlns:a16="http://schemas.microsoft.com/office/drawing/2014/main" id="{FB15F52D-BF69-4593-A47A-9DBB971DBB70}"/>
                </a:ext>
              </a:extLst>
            </p:cNvPr>
            <p:cNvGrpSpPr>
              <a:grpSpLocks/>
            </p:cNvGrpSpPr>
            <p:nvPr/>
          </p:nvGrpSpPr>
          <p:grpSpPr bwMode="auto">
            <a:xfrm>
              <a:off x="2233614" y="2286000"/>
              <a:ext cx="936625" cy="762000"/>
              <a:chOff x="0" y="0"/>
              <a:chExt cx="589" cy="479"/>
            </a:xfrm>
          </p:grpSpPr>
          <p:pic>
            <p:nvPicPr>
              <p:cNvPr id="22586" name="Picture 3">
                <a:extLst>
                  <a:ext uri="{FF2B5EF4-FFF2-40B4-BE49-F238E27FC236}">
                    <a16:creationId xmlns:a16="http://schemas.microsoft.com/office/drawing/2014/main" id="{71D6292E-FA45-4068-A6C1-EB98584F2F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87" name="Picture 4">
                <a:extLst>
                  <a:ext uri="{FF2B5EF4-FFF2-40B4-BE49-F238E27FC236}">
                    <a16:creationId xmlns:a16="http://schemas.microsoft.com/office/drawing/2014/main" id="{6B51DA2B-4B16-4CF0-89E0-EF718CD3FA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35" name="Group 5">
              <a:extLst>
                <a:ext uri="{FF2B5EF4-FFF2-40B4-BE49-F238E27FC236}">
                  <a16:creationId xmlns:a16="http://schemas.microsoft.com/office/drawing/2014/main" id="{55A2F2CD-1847-4FCC-B952-96B241E00B77}"/>
                </a:ext>
              </a:extLst>
            </p:cNvPr>
            <p:cNvGrpSpPr>
              <a:grpSpLocks/>
            </p:cNvGrpSpPr>
            <p:nvPr/>
          </p:nvGrpSpPr>
          <p:grpSpPr bwMode="auto">
            <a:xfrm>
              <a:off x="2233613" y="2833688"/>
              <a:ext cx="1009650" cy="823912"/>
              <a:chOff x="0" y="0"/>
              <a:chExt cx="635" cy="518"/>
            </a:xfrm>
          </p:grpSpPr>
          <p:pic>
            <p:nvPicPr>
              <p:cNvPr id="22584" name="Picture 6">
                <a:extLst>
                  <a:ext uri="{FF2B5EF4-FFF2-40B4-BE49-F238E27FC236}">
                    <a16:creationId xmlns:a16="http://schemas.microsoft.com/office/drawing/2014/main" id="{2276A20C-71FD-4425-9945-9F1E133010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85" name="Picture 7">
                <a:extLst>
                  <a:ext uri="{FF2B5EF4-FFF2-40B4-BE49-F238E27FC236}">
                    <a16:creationId xmlns:a16="http://schemas.microsoft.com/office/drawing/2014/main" id="{BAAAE53C-4D16-458D-91A9-3815E50954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0" name="Group 20">
              <a:extLst>
                <a:ext uri="{FF2B5EF4-FFF2-40B4-BE49-F238E27FC236}">
                  <a16:creationId xmlns:a16="http://schemas.microsoft.com/office/drawing/2014/main" id="{CA2DC060-ADFE-4928-9B74-9F62ADB20BBA}"/>
                </a:ext>
              </a:extLst>
            </p:cNvPr>
            <p:cNvGrpSpPr>
              <a:grpSpLocks/>
            </p:cNvGrpSpPr>
            <p:nvPr/>
          </p:nvGrpSpPr>
          <p:grpSpPr bwMode="auto">
            <a:xfrm>
              <a:off x="2357438" y="3617914"/>
              <a:ext cx="1193800" cy="782637"/>
              <a:chOff x="0" y="0"/>
              <a:chExt cx="751" cy="492"/>
            </a:xfrm>
          </p:grpSpPr>
          <p:pic>
            <p:nvPicPr>
              <p:cNvPr id="22582" name="Picture 21">
                <a:extLst>
                  <a:ext uri="{FF2B5EF4-FFF2-40B4-BE49-F238E27FC236}">
                    <a16:creationId xmlns:a16="http://schemas.microsoft.com/office/drawing/2014/main" id="{A9AC90AD-2FC1-49B8-9768-4BB7FFE978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83" name="Picture 22">
                <a:extLst>
                  <a:ext uri="{FF2B5EF4-FFF2-40B4-BE49-F238E27FC236}">
                    <a16:creationId xmlns:a16="http://schemas.microsoft.com/office/drawing/2014/main" id="{750D31D3-D341-4F58-AA84-AFD9AE651F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1" name="Group 23">
              <a:extLst>
                <a:ext uri="{FF2B5EF4-FFF2-40B4-BE49-F238E27FC236}">
                  <a16:creationId xmlns:a16="http://schemas.microsoft.com/office/drawing/2014/main" id="{6B041B39-B90D-45FC-9F8F-1BE4287E4CB1}"/>
                </a:ext>
              </a:extLst>
            </p:cNvPr>
            <p:cNvGrpSpPr>
              <a:grpSpLocks/>
            </p:cNvGrpSpPr>
            <p:nvPr/>
          </p:nvGrpSpPr>
          <p:grpSpPr bwMode="auto">
            <a:xfrm>
              <a:off x="8943976" y="2378076"/>
              <a:ext cx="936625" cy="669925"/>
              <a:chOff x="0" y="0"/>
              <a:chExt cx="589" cy="421"/>
            </a:xfrm>
          </p:grpSpPr>
          <p:pic>
            <p:nvPicPr>
              <p:cNvPr id="22580" name="Picture 24">
                <a:extLst>
                  <a:ext uri="{FF2B5EF4-FFF2-40B4-BE49-F238E27FC236}">
                    <a16:creationId xmlns:a16="http://schemas.microsoft.com/office/drawing/2014/main" id="{05B45662-E7E4-4CAE-9CF2-0B6716A6D7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81" name="Picture 25">
                <a:extLst>
                  <a:ext uri="{FF2B5EF4-FFF2-40B4-BE49-F238E27FC236}">
                    <a16:creationId xmlns:a16="http://schemas.microsoft.com/office/drawing/2014/main" id="{9FBEB3D9-A44F-464F-95DC-80F69A0938F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2" name="Group 26">
              <a:extLst>
                <a:ext uri="{FF2B5EF4-FFF2-40B4-BE49-F238E27FC236}">
                  <a16:creationId xmlns:a16="http://schemas.microsoft.com/office/drawing/2014/main" id="{5FACD6EF-37F9-40B3-9038-4B5EFAAD07CF}"/>
                </a:ext>
              </a:extLst>
            </p:cNvPr>
            <p:cNvGrpSpPr>
              <a:grpSpLocks/>
            </p:cNvGrpSpPr>
            <p:nvPr/>
          </p:nvGrpSpPr>
          <p:grpSpPr bwMode="auto">
            <a:xfrm>
              <a:off x="8863014" y="3005139"/>
              <a:ext cx="1030287" cy="649287"/>
              <a:chOff x="0" y="0"/>
              <a:chExt cx="648" cy="408"/>
            </a:xfrm>
          </p:grpSpPr>
          <p:pic>
            <p:nvPicPr>
              <p:cNvPr id="22578" name="Picture 27">
                <a:extLst>
                  <a:ext uri="{FF2B5EF4-FFF2-40B4-BE49-F238E27FC236}">
                    <a16:creationId xmlns:a16="http://schemas.microsoft.com/office/drawing/2014/main" id="{C34F112F-62C1-4813-8A46-9B883052AA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79" name="Picture 28">
                <a:extLst>
                  <a:ext uri="{FF2B5EF4-FFF2-40B4-BE49-F238E27FC236}">
                    <a16:creationId xmlns:a16="http://schemas.microsoft.com/office/drawing/2014/main" id="{43DEEC6D-B709-4ADA-9102-FD313E74C6B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3" name="Group 29">
              <a:extLst>
                <a:ext uri="{FF2B5EF4-FFF2-40B4-BE49-F238E27FC236}">
                  <a16:creationId xmlns:a16="http://schemas.microsoft.com/office/drawing/2014/main" id="{71281EAB-38CE-49CB-8BE0-C265F695B4AD}"/>
                </a:ext>
              </a:extLst>
            </p:cNvPr>
            <p:cNvGrpSpPr>
              <a:grpSpLocks/>
            </p:cNvGrpSpPr>
            <p:nvPr/>
          </p:nvGrpSpPr>
          <p:grpSpPr bwMode="auto">
            <a:xfrm>
              <a:off x="8593138" y="3659188"/>
              <a:ext cx="1193800" cy="741362"/>
              <a:chOff x="0" y="0"/>
              <a:chExt cx="751" cy="466"/>
            </a:xfrm>
          </p:grpSpPr>
          <p:pic>
            <p:nvPicPr>
              <p:cNvPr id="22576" name="Picture 30">
                <a:extLst>
                  <a:ext uri="{FF2B5EF4-FFF2-40B4-BE49-F238E27FC236}">
                    <a16:creationId xmlns:a16="http://schemas.microsoft.com/office/drawing/2014/main" id="{F9D8A61F-FCDC-49F0-B61D-EEED3E5CFF3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77" name="Picture 31">
                <a:extLst>
                  <a:ext uri="{FF2B5EF4-FFF2-40B4-BE49-F238E27FC236}">
                    <a16:creationId xmlns:a16="http://schemas.microsoft.com/office/drawing/2014/main" id="{B196EDDB-098F-4531-9D5C-AFC7F242D8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4" name="Group 32">
              <a:extLst>
                <a:ext uri="{FF2B5EF4-FFF2-40B4-BE49-F238E27FC236}">
                  <a16:creationId xmlns:a16="http://schemas.microsoft.com/office/drawing/2014/main" id="{35641835-FEAC-46CE-A41B-3DD3828CE7AF}"/>
                </a:ext>
              </a:extLst>
            </p:cNvPr>
            <p:cNvGrpSpPr>
              <a:grpSpLocks/>
            </p:cNvGrpSpPr>
            <p:nvPr/>
          </p:nvGrpSpPr>
          <p:grpSpPr bwMode="auto">
            <a:xfrm>
              <a:off x="7678738" y="4122738"/>
              <a:ext cx="1420812" cy="1039812"/>
              <a:chOff x="0" y="0"/>
              <a:chExt cx="894" cy="654"/>
            </a:xfrm>
          </p:grpSpPr>
          <p:pic>
            <p:nvPicPr>
              <p:cNvPr id="22574" name="Picture 33">
                <a:extLst>
                  <a:ext uri="{FF2B5EF4-FFF2-40B4-BE49-F238E27FC236}">
                    <a16:creationId xmlns:a16="http://schemas.microsoft.com/office/drawing/2014/main" id="{B4FCB837-EAE5-42D2-B12D-255731EB8AF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75" name="Picture 34">
                <a:extLst>
                  <a:ext uri="{FF2B5EF4-FFF2-40B4-BE49-F238E27FC236}">
                    <a16:creationId xmlns:a16="http://schemas.microsoft.com/office/drawing/2014/main" id="{B1CAE7DA-48C4-419A-8DBE-9D62AC135B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5" name="Group 35">
              <a:extLst>
                <a:ext uri="{FF2B5EF4-FFF2-40B4-BE49-F238E27FC236}">
                  <a16:creationId xmlns:a16="http://schemas.microsoft.com/office/drawing/2014/main" id="{68A3995F-EAF5-496E-879C-930D409C99FA}"/>
                </a:ext>
              </a:extLst>
            </p:cNvPr>
            <p:cNvGrpSpPr>
              <a:grpSpLocks/>
            </p:cNvGrpSpPr>
            <p:nvPr/>
          </p:nvGrpSpPr>
          <p:grpSpPr bwMode="auto">
            <a:xfrm>
              <a:off x="2962276" y="4276726"/>
              <a:ext cx="1420813" cy="885825"/>
              <a:chOff x="0" y="0"/>
              <a:chExt cx="894" cy="557"/>
            </a:xfrm>
          </p:grpSpPr>
          <p:pic>
            <p:nvPicPr>
              <p:cNvPr id="22572" name="Picture 36">
                <a:extLst>
                  <a:ext uri="{FF2B5EF4-FFF2-40B4-BE49-F238E27FC236}">
                    <a16:creationId xmlns:a16="http://schemas.microsoft.com/office/drawing/2014/main" id="{5B94822B-8B82-435E-8EE2-4615E9CF8C0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73" name="Picture 37">
                <a:extLst>
                  <a:ext uri="{FF2B5EF4-FFF2-40B4-BE49-F238E27FC236}">
                    <a16:creationId xmlns:a16="http://schemas.microsoft.com/office/drawing/2014/main" id="{808472E1-79BD-49A4-A7D0-E346A6E6A1C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6" name="Group 38">
              <a:extLst>
                <a:ext uri="{FF2B5EF4-FFF2-40B4-BE49-F238E27FC236}">
                  <a16:creationId xmlns:a16="http://schemas.microsoft.com/office/drawing/2014/main" id="{1B547141-8A1D-47FB-877F-ACFF2FE93DE3}"/>
                </a:ext>
              </a:extLst>
            </p:cNvPr>
            <p:cNvGrpSpPr>
              <a:grpSpLocks/>
            </p:cNvGrpSpPr>
            <p:nvPr/>
          </p:nvGrpSpPr>
          <p:grpSpPr bwMode="auto">
            <a:xfrm>
              <a:off x="4437063" y="4462464"/>
              <a:ext cx="1460500" cy="1214437"/>
              <a:chOff x="0" y="0"/>
              <a:chExt cx="920" cy="764"/>
            </a:xfrm>
          </p:grpSpPr>
          <p:pic>
            <p:nvPicPr>
              <p:cNvPr id="22570" name="Picture 39">
                <a:extLst>
                  <a:ext uri="{FF2B5EF4-FFF2-40B4-BE49-F238E27FC236}">
                    <a16:creationId xmlns:a16="http://schemas.microsoft.com/office/drawing/2014/main" id="{0125235B-0375-49F9-BE79-8B07E87D55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71" name="Picture 40">
                <a:extLst>
                  <a:ext uri="{FF2B5EF4-FFF2-40B4-BE49-F238E27FC236}">
                    <a16:creationId xmlns:a16="http://schemas.microsoft.com/office/drawing/2014/main" id="{518CC70F-ACE2-4A69-9588-7F62A9A47BD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 name="Group 60">
              <a:extLst>
                <a:ext uri="{FF2B5EF4-FFF2-40B4-BE49-F238E27FC236}">
                  <a16:creationId xmlns:a16="http://schemas.microsoft.com/office/drawing/2014/main" id="{08DF69ED-7479-4968-B8B6-4146E6B6D41A}"/>
                </a:ext>
              </a:extLst>
            </p:cNvPr>
            <p:cNvGrpSpPr>
              <a:grpSpLocks/>
            </p:cNvGrpSpPr>
            <p:nvPr/>
          </p:nvGrpSpPr>
          <p:grpSpPr bwMode="auto">
            <a:xfrm>
              <a:off x="4025900" y="2506664"/>
              <a:ext cx="4140200" cy="1228725"/>
              <a:chOff x="2501900" y="2506663"/>
              <a:chExt cx="4140200" cy="1228725"/>
            </a:xfrm>
          </p:grpSpPr>
          <p:pic>
            <p:nvPicPr>
              <p:cNvPr id="22560" name="Picture 44">
                <a:extLst>
                  <a:ext uri="{FF2B5EF4-FFF2-40B4-BE49-F238E27FC236}">
                    <a16:creationId xmlns:a16="http://schemas.microsoft.com/office/drawing/2014/main" id="{E327A275-BC8F-4963-A41B-8E66ECF81F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1" name="Picture 45">
                <a:extLst>
                  <a:ext uri="{FF2B5EF4-FFF2-40B4-BE49-F238E27FC236}">
                    <a16:creationId xmlns:a16="http://schemas.microsoft.com/office/drawing/2014/main" id="{E32453EE-266C-4EF1-96F1-1B0046DF336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2" name="Picture 46">
                <a:extLst>
                  <a:ext uri="{FF2B5EF4-FFF2-40B4-BE49-F238E27FC236}">
                    <a16:creationId xmlns:a16="http://schemas.microsoft.com/office/drawing/2014/main" id="{27A7C2CC-5BE3-4C24-98A4-0EEB8896465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3" name="Picture 47">
                <a:extLst>
                  <a:ext uri="{FF2B5EF4-FFF2-40B4-BE49-F238E27FC236}">
                    <a16:creationId xmlns:a16="http://schemas.microsoft.com/office/drawing/2014/main" id="{B376AC75-4DAD-4D63-8B62-A2B82C57224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4" name="Picture 48">
                <a:extLst>
                  <a:ext uri="{FF2B5EF4-FFF2-40B4-BE49-F238E27FC236}">
                    <a16:creationId xmlns:a16="http://schemas.microsoft.com/office/drawing/2014/main" id="{A1D43051-EC12-49BD-BB8B-9EE45E84C4A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5" name="Picture 49">
                <a:extLst>
                  <a:ext uri="{FF2B5EF4-FFF2-40B4-BE49-F238E27FC236}">
                    <a16:creationId xmlns:a16="http://schemas.microsoft.com/office/drawing/2014/main" id="{B927BD9C-BEF9-4000-BD07-18635B18545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6" name="Picture 50">
                <a:extLst>
                  <a:ext uri="{FF2B5EF4-FFF2-40B4-BE49-F238E27FC236}">
                    <a16:creationId xmlns:a16="http://schemas.microsoft.com/office/drawing/2014/main" id="{2320646C-AB89-4DFB-A434-B840C3D86AB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7" name="Picture 51">
                <a:extLst>
                  <a:ext uri="{FF2B5EF4-FFF2-40B4-BE49-F238E27FC236}">
                    <a16:creationId xmlns:a16="http://schemas.microsoft.com/office/drawing/2014/main" id="{7054EA38-0540-457F-8BA2-E05664E810E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8" name="Picture 52">
                <a:extLst>
                  <a:ext uri="{FF2B5EF4-FFF2-40B4-BE49-F238E27FC236}">
                    <a16:creationId xmlns:a16="http://schemas.microsoft.com/office/drawing/2014/main" id="{9C5F30D7-7623-483A-902B-2B42CA6B30B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9" name="Picture 53">
                <a:extLst>
                  <a:ext uri="{FF2B5EF4-FFF2-40B4-BE49-F238E27FC236}">
                    <a16:creationId xmlns:a16="http://schemas.microsoft.com/office/drawing/2014/main" id="{295520D3-C66F-4435-A7D7-5215DBB75E5E}"/>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57" name="Rounded Rectangular Callout 56">
              <a:extLst>
                <a:ext uri="{FF2B5EF4-FFF2-40B4-BE49-F238E27FC236}">
                  <a16:creationId xmlns:a16="http://schemas.microsoft.com/office/drawing/2014/main" id="{9C9F0D11-DA14-4146-A679-D64ED3F46133}"/>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0">
                  <a:solidFill>
                    <a:srgbClr val="FFFFFF"/>
                  </a:solidFill>
                </a:rPr>
                <a:t>Document Repositories</a:t>
              </a:r>
            </a:p>
          </p:txBody>
        </p:sp>
        <p:sp>
          <p:nvSpPr>
            <p:cNvPr id="22549" name="AutoShape 18">
              <a:extLst>
                <a:ext uri="{FF2B5EF4-FFF2-40B4-BE49-F238E27FC236}">
                  <a16:creationId xmlns:a16="http://schemas.microsoft.com/office/drawing/2014/main" id="{36169E37-1827-4D8B-896E-167E7A837F22}"/>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Results</a:t>
              </a:r>
              <a:endParaRPr lang="en-US" altLang="en-US" sz="800" b="1">
                <a:solidFill>
                  <a:srgbClr val="4157AD"/>
                </a:solidFill>
              </a:endParaRPr>
            </a:p>
          </p:txBody>
        </p:sp>
        <p:sp>
          <p:nvSpPr>
            <p:cNvPr id="22550" name="AutoShape 18">
              <a:extLst>
                <a:ext uri="{FF2B5EF4-FFF2-40B4-BE49-F238E27FC236}">
                  <a16:creationId xmlns:a16="http://schemas.microsoft.com/office/drawing/2014/main" id="{426C9C02-EDE0-46F6-AA56-C763328F2ED5}"/>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PUBLIC </a:t>
              </a:r>
              <a:br>
                <a:rPr lang="en-US" altLang="en-US" sz="1200">
                  <a:solidFill>
                    <a:srgbClr val="4157AD"/>
                  </a:solidFill>
                </a:rPr>
              </a:br>
              <a:r>
                <a:rPr lang="en-US" altLang="en-US" sz="12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Registries</a:t>
              </a:r>
            </a:p>
          </p:txBody>
        </p:sp>
        <p:sp>
          <p:nvSpPr>
            <p:cNvPr id="22551" name="AutoShape 18">
              <a:extLst>
                <a:ext uri="{FF2B5EF4-FFF2-40B4-BE49-F238E27FC236}">
                  <a16:creationId xmlns:a16="http://schemas.microsoft.com/office/drawing/2014/main" id="{D2A56B96-55A1-4F9C-87FE-EE42E0D1CDAD}"/>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RX History</a:t>
              </a:r>
              <a:endParaRPr lang="en-US" altLang="en-US" sz="800" b="1">
                <a:solidFill>
                  <a:srgbClr val="4157AD"/>
                </a:solidFill>
              </a:endParaRPr>
            </a:p>
          </p:txBody>
        </p:sp>
        <p:sp>
          <p:nvSpPr>
            <p:cNvPr id="22552" name="AutoShape 18">
              <a:extLst>
                <a:ext uri="{FF2B5EF4-FFF2-40B4-BE49-F238E27FC236}">
                  <a16:creationId xmlns:a16="http://schemas.microsoft.com/office/drawing/2014/main" id="{1031F09D-AEAA-4284-8BBA-77C96ADB8726}"/>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SPECIALTY</a:t>
              </a:r>
              <a:br>
                <a:rPr lang="en-US" altLang="en-US" sz="1200">
                  <a:solidFill>
                    <a:srgbClr val="4157AD"/>
                  </a:solidFill>
                </a:rPr>
              </a:br>
              <a:r>
                <a:rPr lang="en-US" altLang="en-US" sz="12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a:t>
              </a:r>
              <a:endParaRPr lang="en-US" altLang="en-US" sz="800" b="1">
                <a:solidFill>
                  <a:srgbClr val="4157AD"/>
                </a:solidFill>
              </a:endParaRPr>
            </a:p>
          </p:txBody>
        </p:sp>
        <p:grpSp>
          <p:nvGrpSpPr>
            <p:cNvPr id="22553" name="Group 62">
              <a:extLst>
                <a:ext uri="{FF2B5EF4-FFF2-40B4-BE49-F238E27FC236}">
                  <a16:creationId xmlns:a16="http://schemas.microsoft.com/office/drawing/2014/main" id="{231BCB7F-6451-42B6-8145-0D23109EA594}"/>
                </a:ext>
              </a:extLst>
            </p:cNvPr>
            <p:cNvGrpSpPr>
              <a:grpSpLocks/>
            </p:cNvGrpSpPr>
            <p:nvPr/>
          </p:nvGrpSpPr>
          <p:grpSpPr bwMode="auto">
            <a:xfrm>
              <a:off x="6165850" y="4625976"/>
              <a:ext cx="1589088" cy="1350963"/>
              <a:chOff x="4641850" y="4625975"/>
              <a:chExt cx="1589088" cy="1350963"/>
            </a:xfrm>
          </p:grpSpPr>
          <p:grpSp>
            <p:nvGrpSpPr>
              <p:cNvPr id="22556" name="Group 41">
                <a:extLst>
                  <a:ext uri="{FF2B5EF4-FFF2-40B4-BE49-F238E27FC236}">
                    <a16:creationId xmlns:a16="http://schemas.microsoft.com/office/drawing/2014/main" id="{72B3757F-BD70-479C-AFE2-AFC03924562A}"/>
                  </a:ext>
                </a:extLst>
              </p:cNvPr>
              <p:cNvGrpSpPr>
                <a:grpSpLocks/>
              </p:cNvGrpSpPr>
              <p:nvPr/>
            </p:nvGrpSpPr>
            <p:grpSpPr bwMode="auto">
              <a:xfrm>
                <a:off x="4641850" y="4625975"/>
                <a:ext cx="1460500" cy="1050925"/>
                <a:chOff x="0" y="0"/>
                <a:chExt cx="920" cy="661"/>
              </a:xfrm>
            </p:grpSpPr>
            <p:pic>
              <p:nvPicPr>
                <p:cNvPr id="22558" name="Picture 42">
                  <a:extLst>
                    <a:ext uri="{FF2B5EF4-FFF2-40B4-BE49-F238E27FC236}">
                      <a16:creationId xmlns:a16="http://schemas.microsoft.com/office/drawing/2014/main" id="{A32D19D9-C994-4B8D-904A-6C77C5BE92F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59" name="Picture 43">
                  <a:extLst>
                    <a:ext uri="{FF2B5EF4-FFF2-40B4-BE49-F238E27FC236}">
                      <a16:creationId xmlns:a16="http://schemas.microsoft.com/office/drawing/2014/main" id="{BD446469-3EB4-4720-9996-94D13B553322}"/>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22557" name="AutoShape 18">
                <a:extLst>
                  <a:ext uri="{FF2B5EF4-FFF2-40B4-BE49-F238E27FC236}">
                    <a16:creationId xmlns:a16="http://schemas.microsoft.com/office/drawing/2014/main" id="{8A30B7E6-A748-41C2-8FA4-5862C19546C1}"/>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grpSp>
        <p:sp>
          <p:nvSpPr>
            <p:cNvPr id="22554" name="AutoShape 18">
              <a:extLst>
                <a:ext uri="{FF2B5EF4-FFF2-40B4-BE49-F238E27FC236}">
                  <a16:creationId xmlns:a16="http://schemas.microsoft.com/office/drawing/2014/main" id="{2B148BB2-E460-44B4-9640-5EED3A95A67C}"/>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sp>
          <p:nvSpPr>
            <p:cNvPr id="22555" name="AutoShape 18">
              <a:extLst>
                <a:ext uri="{FF2B5EF4-FFF2-40B4-BE49-F238E27FC236}">
                  <a16:creationId xmlns:a16="http://schemas.microsoft.com/office/drawing/2014/main" id="{C42C95D7-FEE9-453C-8757-E80C9404CF65}"/>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Claim Data</a:t>
              </a:r>
              <a:endParaRPr lang="en-US" altLang="en-US" sz="800" b="1">
                <a:solidFill>
                  <a:srgbClr val="4157AD"/>
                </a:solidFill>
              </a:endParaRPr>
            </a:p>
          </p:txBody>
        </p:sp>
      </p:grpSp>
    </p:spTree>
    <p:extLst>
      <p:ext uri="{BB962C8B-B14F-4D97-AF65-F5344CB8AC3E}">
        <p14:creationId xmlns:p14="http://schemas.microsoft.com/office/powerpoint/2010/main" val="30309096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07" name="Group 11">
            <a:extLst>
              <a:ext uri="{FF2B5EF4-FFF2-40B4-BE49-F238E27FC236}">
                <a16:creationId xmlns:a16="http://schemas.microsoft.com/office/drawing/2014/main" id="{A8CB59AD-E7D9-41DD-AAD5-4D25B01D7A3D}"/>
              </a:ext>
            </a:extLst>
          </p:cNvPr>
          <p:cNvGraphicFramePr>
            <a:graphicFrameLocks noGrp="1"/>
          </p:cNvGraphicFramePr>
          <p:nvPr/>
        </p:nvGraphicFramePr>
        <p:xfrm>
          <a:off x="2414588" y="890589"/>
          <a:ext cx="1219200" cy="485775"/>
        </p:xfrm>
        <a:graphic>
          <a:graphicData uri="http://schemas.openxmlformats.org/drawingml/2006/table">
            <a:tbl>
              <a:tblPr/>
              <a:tblGrid>
                <a:gridCol w="1219200">
                  <a:extLst>
                    <a:ext uri="{9D8B030D-6E8A-4147-A177-3AD203B41FA5}">
                      <a16:colId xmlns:a16="http://schemas.microsoft.com/office/drawing/2014/main" val="20000"/>
                    </a:ext>
                  </a:extLst>
                </a:gridCol>
              </a:tblGrid>
              <a:tr h="485775">
                <a:tc>
                  <a:txBody>
                    <a:bodyPr/>
                    <a:lstStyle/>
                    <a:p>
                      <a:pPr marL="39688" marR="0" lvl="0" indent="0" algn="l" defTabSz="914400" rtl="0" eaLnBrk="1" fontAlgn="base" latinLnBrk="0" hangingPunct="1">
                        <a:lnSpc>
                          <a:spcPct val="90000"/>
                        </a:lnSpc>
                        <a:spcBef>
                          <a:spcPct val="0"/>
                        </a:spcBef>
                        <a:spcAft>
                          <a:spcPct val="0"/>
                        </a:spcAft>
                        <a:buClrTx/>
                        <a:buSzTx/>
                        <a:buFontTx/>
                        <a:buNone/>
                        <a:tabLst>
                          <a:tab pos="914400" algn="l"/>
                        </a:tabLst>
                      </a:pPr>
                      <a:endParaRPr kumimoji="0" lang="en-US" sz="2800" b="0" i="0" u="none" strike="noStrike" cap="none" normalizeH="0" baseline="0">
                        <a:ln>
                          <a:noFill/>
                        </a:ln>
                        <a:solidFill>
                          <a:schemeClr val="tx1"/>
                        </a:solidFill>
                        <a:effectLst/>
                        <a:latin typeface="Lucida Grande" charset="0"/>
                        <a:ea typeface="ヒラギノ角ゴ ProN W3" charset="-128"/>
                        <a:cs typeface="ヒラギノ角ゴ ProN W3" charset="-128"/>
                        <a:sym typeface="Lucida Grande" charset="0"/>
                      </a:endParaRPr>
                    </a:p>
                  </a:txBody>
                  <a:tcPr marL="50800" marR="50800" marT="50813" marB="50813"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539" name="Rectangle 17">
            <a:extLst>
              <a:ext uri="{FF2B5EF4-FFF2-40B4-BE49-F238E27FC236}">
                <a16:creationId xmlns:a16="http://schemas.microsoft.com/office/drawing/2014/main" id="{1C901B8B-5E61-4E8C-AED8-CBFC8AAE27C7}"/>
              </a:ext>
            </a:extLst>
          </p:cNvPr>
          <p:cNvSpPr>
            <a:spLocks noGrp="1" noChangeArrowheads="1"/>
          </p:cNvSpPr>
          <p:nvPr>
            <p:ph type="title"/>
          </p:nvPr>
        </p:nvSpPr>
        <p:spPr/>
        <p:txBody>
          <a:bodyPr/>
          <a:lstStyle/>
          <a:p>
            <a:pPr eaLnBrk="1" hangingPunct="1"/>
            <a:r>
              <a:rPr lang="en-US" altLang="en-US" dirty="0"/>
              <a:t>IHE Standards-based HIE (XCA)</a:t>
            </a:r>
            <a:br>
              <a:rPr lang="en-US" altLang="en-US" dirty="0"/>
            </a:br>
            <a:r>
              <a:rPr lang="en-US" altLang="en-US" sz="2400" dirty="0">
                <a:solidFill>
                  <a:srgbClr val="28B9F5"/>
                </a:solidFill>
              </a:rPr>
              <a:t>Community Document Sharing</a:t>
            </a:r>
            <a:endParaRPr lang="en-US" altLang="en-US" dirty="0"/>
          </a:p>
        </p:txBody>
      </p:sp>
      <p:grpSp>
        <p:nvGrpSpPr>
          <p:cNvPr id="63" name="Group 62">
            <a:extLst>
              <a:ext uri="{FF2B5EF4-FFF2-40B4-BE49-F238E27FC236}">
                <a16:creationId xmlns:a16="http://schemas.microsoft.com/office/drawing/2014/main" id="{08DBFAE8-ECBA-43EB-9421-6DF5D2527616}"/>
              </a:ext>
            </a:extLst>
          </p:cNvPr>
          <p:cNvGrpSpPr/>
          <p:nvPr/>
        </p:nvGrpSpPr>
        <p:grpSpPr>
          <a:xfrm>
            <a:off x="5307974" y="4073613"/>
            <a:ext cx="2222938" cy="1854857"/>
            <a:chOff x="2070100" y="1250950"/>
            <a:chExt cx="7886700" cy="4725989"/>
          </a:xfrm>
        </p:grpSpPr>
        <p:grpSp>
          <p:nvGrpSpPr>
            <p:cNvPr id="64" name="Group 61">
              <a:extLst>
                <a:ext uri="{FF2B5EF4-FFF2-40B4-BE49-F238E27FC236}">
                  <a16:creationId xmlns:a16="http://schemas.microsoft.com/office/drawing/2014/main" id="{17856DE8-BA0A-4BBA-97EB-D00FCADDB54D}"/>
                </a:ext>
              </a:extLst>
            </p:cNvPr>
            <p:cNvGrpSpPr>
              <a:grpSpLocks/>
            </p:cNvGrpSpPr>
            <p:nvPr/>
          </p:nvGrpSpPr>
          <p:grpSpPr bwMode="auto">
            <a:xfrm>
              <a:off x="2697163" y="1250950"/>
              <a:ext cx="6699250" cy="3879850"/>
              <a:chOff x="1173163" y="1250950"/>
              <a:chExt cx="6699250" cy="3879850"/>
            </a:xfrm>
          </p:grpSpPr>
          <p:pic>
            <p:nvPicPr>
              <p:cNvPr id="117" name="Picture 1">
                <a:extLst>
                  <a:ext uri="{FF2B5EF4-FFF2-40B4-BE49-F238E27FC236}">
                    <a16:creationId xmlns:a16="http://schemas.microsoft.com/office/drawing/2014/main" id="{309E879D-7D92-477A-8611-2333BB695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18" name="Group 53">
                <a:extLst>
                  <a:ext uri="{FF2B5EF4-FFF2-40B4-BE49-F238E27FC236}">
                    <a16:creationId xmlns:a16="http://schemas.microsoft.com/office/drawing/2014/main" id="{30600250-42A4-4064-A9FF-B2A96F632718}"/>
                  </a:ext>
                </a:extLst>
              </p:cNvPr>
              <p:cNvGrpSpPr>
                <a:grpSpLocks/>
              </p:cNvGrpSpPr>
              <p:nvPr/>
            </p:nvGrpSpPr>
            <p:grpSpPr bwMode="auto">
              <a:xfrm>
                <a:off x="3316288" y="1250950"/>
                <a:ext cx="2490787" cy="1728788"/>
                <a:chOff x="3316288" y="1250950"/>
                <a:chExt cx="2490787" cy="1728788"/>
              </a:xfrm>
            </p:grpSpPr>
            <p:pic>
              <p:nvPicPr>
                <p:cNvPr id="119" name="Picture 19">
                  <a:extLst>
                    <a:ext uri="{FF2B5EF4-FFF2-40B4-BE49-F238E27FC236}">
                      <a16:creationId xmlns:a16="http://schemas.microsoft.com/office/drawing/2014/main" id="{66B70EB7-C0FE-4431-BC08-3B2824A17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0" name="Rectangle 50">
                  <a:extLst>
                    <a:ext uri="{FF2B5EF4-FFF2-40B4-BE49-F238E27FC236}">
                      <a16:creationId xmlns:a16="http://schemas.microsoft.com/office/drawing/2014/main" id="{C43DB7CF-3C48-49A6-96BA-3B606BC7E126}"/>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21" name="Rectangle 52">
                  <a:extLst>
                    <a:ext uri="{FF2B5EF4-FFF2-40B4-BE49-F238E27FC236}">
                      <a16:creationId xmlns:a16="http://schemas.microsoft.com/office/drawing/2014/main" id="{9132BA69-9A61-4FA0-911F-D1DFB47FAA41}"/>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65" name="AutoShape 18">
              <a:extLst>
                <a:ext uri="{FF2B5EF4-FFF2-40B4-BE49-F238E27FC236}">
                  <a16:creationId xmlns:a16="http://schemas.microsoft.com/office/drawing/2014/main" id="{3C0516D6-D288-45E2-AEE9-0CA3CD9626DA}"/>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66" name="AutoShape 18">
              <a:extLst>
                <a:ext uri="{FF2B5EF4-FFF2-40B4-BE49-F238E27FC236}">
                  <a16:creationId xmlns:a16="http://schemas.microsoft.com/office/drawing/2014/main" id="{E2BF39EA-9289-4A0D-95D4-43B803FA850F}"/>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67" name="Group 2">
              <a:extLst>
                <a:ext uri="{FF2B5EF4-FFF2-40B4-BE49-F238E27FC236}">
                  <a16:creationId xmlns:a16="http://schemas.microsoft.com/office/drawing/2014/main" id="{E3B77FFD-6C36-4F5F-BEA1-E3B7519F3FCE}"/>
                </a:ext>
              </a:extLst>
            </p:cNvPr>
            <p:cNvGrpSpPr>
              <a:grpSpLocks/>
            </p:cNvGrpSpPr>
            <p:nvPr/>
          </p:nvGrpSpPr>
          <p:grpSpPr bwMode="auto">
            <a:xfrm>
              <a:off x="2233614" y="2286000"/>
              <a:ext cx="936625" cy="762000"/>
              <a:chOff x="0" y="0"/>
              <a:chExt cx="589" cy="479"/>
            </a:xfrm>
          </p:grpSpPr>
          <p:pic>
            <p:nvPicPr>
              <p:cNvPr id="115" name="Picture 3">
                <a:extLst>
                  <a:ext uri="{FF2B5EF4-FFF2-40B4-BE49-F238E27FC236}">
                    <a16:creationId xmlns:a16="http://schemas.microsoft.com/office/drawing/2014/main" id="{852928EE-0C69-4FD8-8AF4-75CADDF97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6" name="Picture 4">
                <a:extLst>
                  <a:ext uri="{FF2B5EF4-FFF2-40B4-BE49-F238E27FC236}">
                    <a16:creationId xmlns:a16="http://schemas.microsoft.com/office/drawing/2014/main" id="{134EF226-8D35-4ABC-9498-7A9D1EB335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8" name="Group 5">
              <a:extLst>
                <a:ext uri="{FF2B5EF4-FFF2-40B4-BE49-F238E27FC236}">
                  <a16:creationId xmlns:a16="http://schemas.microsoft.com/office/drawing/2014/main" id="{ACA4E5F0-20E0-4955-BF40-B2F7D27DCB7F}"/>
                </a:ext>
              </a:extLst>
            </p:cNvPr>
            <p:cNvGrpSpPr>
              <a:grpSpLocks/>
            </p:cNvGrpSpPr>
            <p:nvPr/>
          </p:nvGrpSpPr>
          <p:grpSpPr bwMode="auto">
            <a:xfrm>
              <a:off x="2233613" y="2833688"/>
              <a:ext cx="1009650" cy="823912"/>
              <a:chOff x="0" y="0"/>
              <a:chExt cx="635" cy="518"/>
            </a:xfrm>
          </p:grpSpPr>
          <p:pic>
            <p:nvPicPr>
              <p:cNvPr id="113" name="Picture 6">
                <a:extLst>
                  <a:ext uri="{FF2B5EF4-FFF2-40B4-BE49-F238E27FC236}">
                    <a16:creationId xmlns:a16="http://schemas.microsoft.com/office/drawing/2014/main" id="{286B2926-71EB-4785-88EE-8D0C0553B6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4" name="Picture 7">
                <a:extLst>
                  <a:ext uri="{FF2B5EF4-FFF2-40B4-BE49-F238E27FC236}">
                    <a16:creationId xmlns:a16="http://schemas.microsoft.com/office/drawing/2014/main" id="{785F9640-B834-47BA-A66E-F545F8B8CD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9" name="Group 20">
              <a:extLst>
                <a:ext uri="{FF2B5EF4-FFF2-40B4-BE49-F238E27FC236}">
                  <a16:creationId xmlns:a16="http://schemas.microsoft.com/office/drawing/2014/main" id="{8DDD6DFB-AADC-45E2-82E5-1C3B688FCDE9}"/>
                </a:ext>
              </a:extLst>
            </p:cNvPr>
            <p:cNvGrpSpPr>
              <a:grpSpLocks/>
            </p:cNvGrpSpPr>
            <p:nvPr/>
          </p:nvGrpSpPr>
          <p:grpSpPr bwMode="auto">
            <a:xfrm>
              <a:off x="2357438" y="3617914"/>
              <a:ext cx="1193800" cy="782637"/>
              <a:chOff x="0" y="0"/>
              <a:chExt cx="751" cy="492"/>
            </a:xfrm>
          </p:grpSpPr>
          <p:pic>
            <p:nvPicPr>
              <p:cNvPr id="111" name="Picture 21">
                <a:extLst>
                  <a:ext uri="{FF2B5EF4-FFF2-40B4-BE49-F238E27FC236}">
                    <a16:creationId xmlns:a16="http://schemas.microsoft.com/office/drawing/2014/main" id="{0BF705CF-563F-4F68-890C-1B416BA71F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 name="Picture 22">
                <a:extLst>
                  <a:ext uri="{FF2B5EF4-FFF2-40B4-BE49-F238E27FC236}">
                    <a16:creationId xmlns:a16="http://schemas.microsoft.com/office/drawing/2014/main" id="{260B53F0-142D-40CA-A561-4695EEFFF9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0" name="Group 23">
              <a:extLst>
                <a:ext uri="{FF2B5EF4-FFF2-40B4-BE49-F238E27FC236}">
                  <a16:creationId xmlns:a16="http://schemas.microsoft.com/office/drawing/2014/main" id="{D835BDFA-92B6-43EA-BC91-E8541D18B4F9}"/>
                </a:ext>
              </a:extLst>
            </p:cNvPr>
            <p:cNvGrpSpPr>
              <a:grpSpLocks/>
            </p:cNvGrpSpPr>
            <p:nvPr/>
          </p:nvGrpSpPr>
          <p:grpSpPr bwMode="auto">
            <a:xfrm>
              <a:off x="8943976" y="2378076"/>
              <a:ext cx="936625" cy="669925"/>
              <a:chOff x="0" y="0"/>
              <a:chExt cx="589" cy="421"/>
            </a:xfrm>
          </p:grpSpPr>
          <p:pic>
            <p:nvPicPr>
              <p:cNvPr id="109" name="Picture 24">
                <a:extLst>
                  <a:ext uri="{FF2B5EF4-FFF2-40B4-BE49-F238E27FC236}">
                    <a16:creationId xmlns:a16="http://schemas.microsoft.com/office/drawing/2014/main" id="{85E69A04-8EC8-4172-9B7B-D6987291B8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0" name="Picture 25">
                <a:extLst>
                  <a:ext uri="{FF2B5EF4-FFF2-40B4-BE49-F238E27FC236}">
                    <a16:creationId xmlns:a16="http://schemas.microsoft.com/office/drawing/2014/main" id="{1C5384E1-83ED-4DD7-B8B3-D9EDCA7298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1" name="Group 26">
              <a:extLst>
                <a:ext uri="{FF2B5EF4-FFF2-40B4-BE49-F238E27FC236}">
                  <a16:creationId xmlns:a16="http://schemas.microsoft.com/office/drawing/2014/main" id="{A5356521-8454-4C5F-B73C-D0FF3BF9788A}"/>
                </a:ext>
              </a:extLst>
            </p:cNvPr>
            <p:cNvGrpSpPr>
              <a:grpSpLocks/>
            </p:cNvGrpSpPr>
            <p:nvPr/>
          </p:nvGrpSpPr>
          <p:grpSpPr bwMode="auto">
            <a:xfrm>
              <a:off x="8863014" y="3005139"/>
              <a:ext cx="1030287" cy="649287"/>
              <a:chOff x="0" y="0"/>
              <a:chExt cx="648" cy="408"/>
            </a:xfrm>
          </p:grpSpPr>
          <p:pic>
            <p:nvPicPr>
              <p:cNvPr id="107" name="Picture 27">
                <a:extLst>
                  <a:ext uri="{FF2B5EF4-FFF2-40B4-BE49-F238E27FC236}">
                    <a16:creationId xmlns:a16="http://schemas.microsoft.com/office/drawing/2014/main" id="{513B58FB-DAE2-4F98-9499-01AEC7060B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8" name="Picture 28">
                <a:extLst>
                  <a:ext uri="{FF2B5EF4-FFF2-40B4-BE49-F238E27FC236}">
                    <a16:creationId xmlns:a16="http://schemas.microsoft.com/office/drawing/2014/main" id="{04E6CB53-6EB8-4FA1-A306-F814397A3DA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2" name="Group 29">
              <a:extLst>
                <a:ext uri="{FF2B5EF4-FFF2-40B4-BE49-F238E27FC236}">
                  <a16:creationId xmlns:a16="http://schemas.microsoft.com/office/drawing/2014/main" id="{B38DE076-6B59-4821-9B40-2E70416E202A}"/>
                </a:ext>
              </a:extLst>
            </p:cNvPr>
            <p:cNvGrpSpPr>
              <a:grpSpLocks/>
            </p:cNvGrpSpPr>
            <p:nvPr/>
          </p:nvGrpSpPr>
          <p:grpSpPr bwMode="auto">
            <a:xfrm>
              <a:off x="8593138" y="3659188"/>
              <a:ext cx="1193800" cy="741362"/>
              <a:chOff x="0" y="0"/>
              <a:chExt cx="751" cy="466"/>
            </a:xfrm>
          </p:grpSpPr>
          <p:pic>
            <p:nvPicPr>
              <p:cNvPr id="105" name="Picture 30">
                <a:extLst>
                  <a:ext uri="{FF2B5EF4-FFF2-40B4-BE49-F238E27FC236}">
                    <a16:creationId xmlns:a16="http://schemas.microsoft.com/office/drawing/2014/main" id="{285F3369-5936-438C-8366-D921B0AE686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6" name="Picture 31">
                <a:extLst>
                  <a:ext uri="{FF2B5EF4-FFF2-40B4-BE49-F238E27FC236}">
                    <a16:creationId xmlns:a16="http://schemas.microsoft.com/office/drawing/2014/main" id="{F35E7EF4-CCDF-41BC-8701-A9828D5652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3" name="Group 32">
              <a:extLst>
                <a:ext uri="{FF2B5EF4-FFF2-40B4-BE49-F238E27FC236}">
                  <a16:creationId xmlns:a16="http://schemas.microsoft.com/office/drawing/2014/main" id="{5BF34F2C-1AF4-460C-B97F-2B97B11A6233}"/>
                </a:ext>
              </a:extLst>
            </p:cNvPr>
            <p:cNvGrpSpPr>
              <a:grpSpLocks/>
            </p:cNvGrpSpPr>
            <p:nvPr/>
          </p:nvGrpSpPr>
          <p:grpSpPr bwMode="auto">
            <a:xfrm>
              <a:off x="7678738" y="4122738"/>
              <a:ext cx="1420812" cy="1039812"/>
              <a:chOff x="0" y="0"/>
              <a:chExt cx="894" cy="654"/>
            </a:xfrm>
          </p:grpSpPr>
          <p:pic>
            <p:nvPicPr>
              <p:cNvPr id="103" name="Picture 33">
                <a:extLst>
                  <a:ext uri="{FF2B5EF4-FFF2-40B4-BE49-F238E27FC236}">
                    <a16:creationId xmlns:a16="http://schemas.microsoft.com/office/drawing/2014/main" id="{5E66961F-003B-490B-99BD-A5701476409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4" name="Picture 34">
                <a:extLst>
                  <a:ext uri="{FF2B5EF4-FFF2-40B4-BE49-F238E27FC236}">
                    <a16:creationId xmlns:a16="http://schemas.microsoft.com/office/drawing/2014/main" id="{79928419-ED65-47FF-A663-061AE256930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4" name="Group 35">
              <a:extLst>
                <a:ext uri="{FF2B5EF4-FFF2-40B4-BE49-F238E27FC236}">
                  <a16:creationId xmlns:a16="http://schemas.microsoft.com/office/drawing/2014/main" id="{CE05DF67-26CC-4722-B2D0-452C37EECDAF}"/>
                </a:ext>
              </a:extLst>
            </p:cNvPr>
            <p:cNvGrpSpPr>
              <a:grpSpLocks/>
            </p:cNvGrpSpPr>
            <p:nvPr/>
          </p:nvGrpSpPr>
          <p:grpSpPr bwMode="auto">
            <a:xfrm>
              <a:off x="2962276" y="4276726"/>
              <a:ext cx="1420813" cy="885825"/>
              <a:chOff x="0" y="0"/>
              <a:chExt cx="894" cy="557"/>
            </a:xfrm>
          </p:grpSpPr>
          <p:pic>
            <p:nvPicPr>
              <p:cNvPr id="101" name="Picture 36">
                <a:extLst>
                  <a:ext uri="{FF2B5EF4-FFF2-40B4-BE49-F238E27FC236}">
                    <a16:creationId xmlns:a16="http://schemas.microsoft.com/office/drawing/2014/main" id="{BC9F3A85-4C09-4EBE-952F-95C879B469E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 name="Picture 37">
                <a:extLst>
                  <a:ext uri="{FF2B5EF4-FFF2-40B4-BE49-F238E27FC236}">
                    <a16:creationId xmlns:a16="http://schemas.microsoft.com/office/drawing/2014/main" id="{D984863C-4982-46D8-9662-31E5F7C3CA9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5" name="Group 38">
              <a:extLst>
                <a:ext uri="{FF2B5EF4-FFF2-40B4-BE49-F238E27FC236}">
                  <a16:creationId xmlns:a16="http://schemas.microsoft.com/office/drawing/2014/main" id="{9234E5CF-680F-484B-8B51-FDDC9F08A9BD}"/>
                </a:ext>
              </a:extLst>
            </p:cNvPr>
            <p:cNvGrpSpPr>
              <a:grpSpLocks/>
            </p:cNvGrpSpPr>
            <p:nvPr/>
          </p:nvGrpSpPr>
          <p:grpSpPr bwMode="auto">
            <a:xfrm>
              <a:off x="4437063" y="4462464"/>
              <a:ext cx="1460500" cy="1214437"/>
              <a:chOff x="0" y="0"/>
              <a:chExt cx="920" cy="764"/>
            </a:xfrm>
          </p:grpSpPr>
          <p:pic>
            <p:nvPicPr>
              <p:cNvPr id="99" name="Picture 39">
                <a:extLst>
                  <a:ext uri="{FF2B5EF4-FFF2-40B4-BE49-F238E27FC236}">
                    <a16:creationId xmlns:a16="http://schemas.microsoft.com/office/drawing/2014/main" id="{C0F580E1-A917-4BAE-B123-7B88621EA22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0" name="Picture 40">
                <a:extLst>
                  <a:ext uri="{FF2B5EF4-FFF2-40B4-BE49-F238E27FC236}">
                    <a16:creationId xmlns:a16="http://schemas.microsoft.com/office/drawing/2014/main" id="{7AD5AC63-F659-4BD9-8F04-E95858DC775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6" name="Group 60">
              <a:extLst>
                <a:ext uri="{FF2B5EF4-FFF2-40B4-BE49-F238E27FC236}">
                  <a16:creationId xmlns:a16="http://schemas.microsoft.com/office/drawing/2014/main" id="{6A09285C-725A-4B19-A4FC-FB789F012F34}"/>
                </a:ext>
              </a:extLst>
            </p:cNvPr>
            <p:cNvGrpSpPr>
              <a:grpSpLocks/>
            </p:cNvGrpSpPr>
            <p:nvPr/>
          </p:nvGrpSpPr>
          <p:grpSpPr bwMode="auto">
            <a:xfrm>
              <a:off x="4025900" y="2506664"/>
              <a:ext cx="4140200" cy="1228725"/>
              <a:chOff x="2501900" y="2506663"/>
              <a:chExt cx="4140200" cy="1228725"/>
            </a:xfrm>
          </p:grpSpPr>
          <p:pic>
            <p:nvPicPr>
              <p:cNvPr id="89" name="Picture 44">
                <a:extLst>
                  <a:ext uri="{FF2B5EF4-FFF2-40B4-BE49-F238E27FC236}">
                    <a16:creationId xmlns:a16="http://schemas.microsoft.com/office/drawing/2014/main" id="{DD748D40-26C5-4DEC-B572-8EC88A008A7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0" name="Picture 45">
                <a:extLst>
                  <a:ext uri="{FF2B5EF4-FFF2-40B4-BE49-F238E27FC236}">
                    <a16:creationId xmlns:a16="http://schemas.microsoft.com/office/drawing/2014/main" id="{1FF8A265-D907-43F4-BA9B-D71916DDDD6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1" name="Picture 46">
                <a:extLst>
                  <a:ext uri="{FF2B5EF4-FFF2-40B4-BE49-F238E27FC236}">
                    <a16:creationId xmlns:a16="http://schemas.microsoft.com/office/drawing/2014/main" id="{5244D09C-ECC4-40BA-BCBD-DEFB78B327B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 name="Picture 47">
                <a:extLst>
                  <a:ext uri="{FF2B5EF4-FFF2-40B4-BE49-F238E27FC236}">
                    <a16:creationId xmlns:a16="http://schemas.microsoft.com/office/drawing/2014/main" id="{38E13E07-B68D-4FF5-B48A-77BAAAAD979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3" name="Picture 48">
                <a:extLst>
                  <a:ext uri="{FF2B5EF4-FFF2-40B4-BE49-F238E27FC236}">
                    <a16:creationId xmlns:a16="http://schemas.microsoft.com/office/drawing/2014/main" id="{7A0267A2-215C-448A-AD2F-89E75594663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4" name="Picture 49">
                <a:extLst>
                  <a:ext uri="{FF2B5EF4-FFF2-40B4-BE49-F238E27FC236}">
                    <a16:creationId xmlns:a16="http://schemas.microsoft.com/office/drawing/2014/main" id="{331D2968-AC41-48FF-8F62-E5513DC8BAB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5" name="Picture 50">
                <a:extLst>
                  <a:ext uri="{FF2B5EF4-FFF2-40B4-BE49-F238E27FC236}">
                    <a16:creationId xmlns:a16="http://schemas.microsoft.com/office/drawing/2014/main" id="{6CCBDCA3-064D-4139-A1DC-5297D69FE35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6" name="Picture 51">
                <a:extLst>
                  <a:ext uri="{FF2B5EF4-FFF2-40B4-BE49-F238E27FC236}">
                    <a16:creationId xmlns:a16="http://schemas.microsoft.com/office/drawing/2014/main" id="{8FEF49A2-4C7C-47E7-80D7-375322A98F1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7" name="Picture 52">
                <a:extLst>
                  <a:ext uri="{FF2B5EF4-FFF2-40B4-BE49-F238E27FC236}">
                    <a16:creationId xmlns:a16="http://schemas.microsoft.com/office/drawing/2014/main" id="{858B02A8-7417-4901-86DB-579DE07753A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8" name="Picture 53">
                <a:extLst>
                  <a:ext uri="{FF2B5EF4-FFF2-40B4-BE49-F238E27FC236}">
                    <a16:creationId xmlns:a16="http://schemas.microsoft.com/office/drawing/2014/main" id="{B31C2DD1-9DA8-4A2C-AD31-FE688F8414B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77" name="Rounded Rectangular Callout 56">
              <a:extLst>
                <a:ext uri="{FF2B5EF4-FFF2-40B4-BE49-F238E27FC236}">
                  <a16:creationId xmlns:a16="http://schemas.microsoft.com/office/drawing/2014/main" id="{E684B7E2-45FD-4D0B-B132-F8402F60188F}"/>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78" name="AutoShape 18">
              <a:extLst>
                <a:ext uri="{FF2B5EF4-FFF2-40B4-BE49-F238E27FC236}">
                  <a16:creationId xmlns:a16="http://schemas.microsoft.com/office/drawing/2014/main" id="{7B675C5C-45AF-47F6-8AB0-FEF0A9F581FE}"/>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79" name="AutoShape 18">
              <a:extLst>
                <a:ext uri="{FF2B5EF4-FFF2-40B4-BE49-F238E27FC236}">
                  <a16:creationId xmlns:a16="http://schemas.microsoft.com/office/drawing/2014/main" id="{72E36F02-7F7A-40A3-B127-389A9438BC94}"/>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80" name="AutoShape 18">
              <a:extLst>
                <a:ext uri="{FF2B5EF4-FFF2-40B4-BE49-F238E27FC236}">
                  <a16:creationId xmlns:a16="http://schemas.microsoft.com/office/drawing/2014/main" id="{56334E5C-2090-4F8C-A030-6DD28C7EEF2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81" name="AutoShape 18">
              <a:extLst>
                <a:ext uri="{FF2B5EF4-FFF2-40B4-BE49-F238E27FC236}">
                  <a16:creationId xmlns:a16="http://schemas.microsoft.com/office/drawing/2014/main" id="{4A334334-42E3-40F7-A9E4-AF2F9402F2E7}"/>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82" name="Group 62">
              <a:extLst>
                <a:ext uri="{FF2B5EF4-FFF2-40B4-BE49-F238E27FC236}">
                  <a16:creationId xmlns:a16="http://schemas.microsoft.com/office/drawing/2014/main" id="{0DC4FBD4-9CE8-4564-B9CB-8D6D04B4716F}"/>
                </a:ext>
              </a:extLst>
            </p:cNvPr>
            <p:cNvGrpSpPr>
              <a:grpSpLocks/>
            </p:cNvGrpSpPr>
            <p:nvPr/>
          </p:nvGrpSpPr>
          <p:grpSpPr bwMode="auto">
            <a:xfrm>
              <a:off x="6165850" y="4625976"/>
              <a:ext cx="1589088" cy="1350963"/>
              <a:chOff x="4641850" y="4625975"/>
              <a:chExt cx="1589088" cy="1350963"/>
            </a:xfrm>
          </p:grpSpPr>
          <p:grpSp>
            <p:nvGrpSpPr>
              <p:cNvPr id="85" name="Group 41">
                <a:extLst>
                  <a:ext uri="{FF2B5EF4-FFF2-40B4-BE49-F238E27FC236}">
                    <a16:creationId xmlns:a16="http://schemas.microsoft.com/office/drawing/2014/main" id="{CBB9C680-B566-4C7B-A1C9-109293C6EEF0}"/>
                  </a:ext>
                </a:extLst>
              </p:cNvPr>
              <p:cNvGrpSpPr>
                <a:grpSpLocks/>
              </p:cNvGrpSpPr>
              <p:nvPr/>
            </p:nvGrpSpPr>
            <p:grpSpPr bwMode="auto">
              <a:xfrm>
                <a:off x="4641850" y="4625975"/>
                <a:ext cx="1460500" cy="1050925"/>
                <a:chOff x="0" y="0"/>
                <a:chExt cx="920" cy="661"/>
              </a:xfrm>
            </p:grpSpPr>
            <p:pic>
              <p:nvPicPr>
                <p:cNvPr id="87" name="Picture 42">
                  <a:extLst>
                    <a:ext uri="{FF2B5EF4-FFF2-40B4-BE49-F238E27FC236}">
                      <a16:creationId xmlns:a16="http://schemas.microsoft.com/office/drawing/2014/main" id="{9A97A4E8-85AF-4582-A09A-96E533B4563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8" name="Picture 43">
                  <a:extLst>
                    <a:ext uri="{FF2B5EF4-FFF2-40B4-BE49-F238E27FC236}">
                      <a16:creationId xmlns:a16="http://schemas.microsoft.com/office/drawing/2014/main" id="{4A6A582A-9468-4AA9-B4A1-061A6225E16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86" name="AutoShape 18">
                <a:extLst>
                  <a:ext uri="{FF2B5EF4-FFF2-40B4-BE49-F238E27FC236}">
                    <a16:creationId xmlns:a16="http://schemas.microsoft.com/office/drawing/2014/main" id="{7CC33CA0-F02A-4BC4-B77A-E45681DF4905}"/>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83" name="AutoShape 18">
              <a:extLst>
                <a:ext uri="{FF2B5EF4-FFF2-40B4-BE49-F238E27FC236}">
                  <a16:creationId xmlns:a16="http://schemas.microsoft.com/office/drawing/2014/main" id="{6AD5640E-2B1D-4892-BEB2-BB3F3270C74E}"/>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84" name="AutoShape 18">
              <a:extLst>
                <a:ext uri="{FF2B5EF4-FFF2-40B4-BE49-F238E27FC236}">
                  <a16:creationId xmlns:a16="http://schemas.microsoft.com/office/drawing/2014/main" id="{F3F50D21-37C0-4916-B90D-557F89A46A8C}"/>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grpSp>
        <p:nvGrpSpPr>
          <p:cNvPr id="122" name="Group 121">
            <a:extLst>
              <a:ext uri="{FF2B5EF4-FFF2-40B4-BE49-F238E27FC236}">
                <a16:creationId xmlns:a16="http://schemas.microsoft.com/office/drawing/2014/main" id="{AE5046FF-64E5-4E1E-A0D6-919B56AE7F45}"/>
              </a:ext>
            </a:extLst>
          </p:cNvPr>
          <p:cNvGrpSpPr/>
          <p:nvPr/>
        </p:nvGrpSpPr>
        <p:grpSpPr>
          <a:xfrm>
            <a:off x="1179907" y="4112554"/>
            <a:ext cx="2222938" cy="1854857"/>
            <a:chOff x="2070100" y="1250950"/>
            <a:chExt cx="7886700" cy="4725989"/>
          </a:xfrm>
        </p:grpSpPr>
        <p:grpSp>
          <p:nvGrpSpPr>
            <p:cNvPr id="123" name="Group 61">
              <a:extLst>
                <a:ext uri="{FF2B5EF4-FFF2-40B4-BE49-F238E27FC236}">
                  <a16:creationId xmlns:a16="http://schemas.microsoft.com/office/drawing/2014/main" id="{9B49DC45-CD32-491C-8194-9E6079D02A61}"/>
                </a:ext>
              </a:extLst>
            </p:cNvPr>
            <p:cNvGrpSpPr>
              <a:grpSpLocks/>
            </p:cNvGrpSpPr>
            <p:nvPr/>
          </p:nvGrpSpPr>
          <p:grpSpPr bwMode="auto">
            <a:xfrm>
              <a:off x="2697163" y="1250950"/>
              <a:ext cx="6699250" cy="3879850"/>
              <a:chOff x="1173163" y="1250950"/>
              <a:chExt cx="6699250" cy="3879850"/>
            </a:xfrm>
          </p:grpSpPr>
          <p:pic>
            <p:nvPicPr>
              <p:cNvPr id="176" name="Picture 1">
                <a:extLst>
                  <a:ext uri="{FF2B5EF4-FFF2-40B4-BE49-F238E27FC236}">
                    <a16:creationId xmlns:a16="http://schemas.microsoft.com/office/drawing/2014/main" id="{34D22A6F-1811-4995-BC6C-0D3E30B40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77" name="Group 53">
                <a:extLst>
                  <a:ext uri="{FF2B5EF4-FFF2-40B4-BE49-F238E27FC236}">
                    <a16:creationId xmlns:a16="http://schemas.microsoft.com/office/drawing/2014/main" id="{92CD358F-F3AC-488A-94C1-557BEFCB0089}"/>
                  </a:ext>
                </a:extLst>
              </p:cNvPr>
              <p:cNvGrpSpPr>
                <a:grpSpLocks/>
              </p:cNvGrpSpPr>
              <p:nvPr/>
            </p:nvGrpSpPr>
            <p:grpSpPr bwMode="auto">
              <a:xfrm>
                <a:off x="3316288" y="1250950"/>
                <a:ext cx="2490787" cy="1728788"/>
                <a:chOff x="3316288" y="1250950"/>
                <a:chExt cx="2490787" cy="1728788"/>
              </a:xfrm>
            </p:grpSpPr>
            <p:pic>
              <p:nvPicPr>
                <p:cNvPr id="178" name="Picture 19">
                  <a:extLst>
                    <a:ext uri="{FF2B5EF4-FFF2-40B4-BE49-F238E27FC236}">
                      <a16:creationId xmlns:a16="http://schemas.microsoft.com/office/drawing/2014/main" id="{9708C227-8900-4899-A529-27E17215B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9" name="Rectangle 50">
                  <a:extLst>
                    <a:ext uri="{FF2B5EF4-FFF2-40B4-BE49-F238E27FC236}">
                      <a16:creationId xmlns:a16="http://schemas.microsoft.com/office/drawing/2014/main" id="{2BCB1679-DDEA-42EF-966F-FE1863505B0B}"/>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80" name="Rectangle 52">
                  <a:extLst>
                    <a:ext uri="{FF2B5EF4-FFF2-40B4-BE49-F238E27FC236}">
                      <a16:creationId xmlns:a16="http://schemas.microsoft.com/office/drawing/2014/main" id="{C71EA218-D6E7-4786-891A-4AE6623E53DC}"/>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124" name="AutoShape 18">
              <a:extLst>
                <a:ext uri="{FF2B5EF4-FFF2-40B4-BE49-F238E27FC236}">
                  <a16:creationId xmlns:a16="http://schemas.microsoft.com/office/drawing/2014/main" id="{B9501603-0255-4449-AFBA-51821A22FA65}"/>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125" name="AutoShape 18">
              <a:extLst>
                <a:ext uri="{FF2B5EF4-FFF2-40B4-BE49-F238E27FC236}">
                  <a16:creationId xmlns:a16="http://schemas.microsoft.com/office/drawing/2014/main" id="{7FBA86B8-B54C-4A94-8999-AE2D85263E04}"/>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26" name="Group 2">
              <a:extLst>
                <a:ext uri="{FF2B5EF4-FFF2-40B4-BE49-F238E27FC236}">
                  <a16:creationId xmlns:a16="http://schemas.microsoft.com/office/drawing/2014/main" id="{E7B535C1-3A8F-4CC6-B5ED-A803C73AC407}"/>
                </a:ext>
              </a:extLst>
            </p:cNvPr>
            <p:cNvGrpSpPr>
              <a:grpSpLocks/>
            </p:cNvGrpSpPr>
            <p:nvPr/>
          </p:nvGrpSpPr>
          <p:grpSpPr bwMode="auto">
            <a:xfrm>
              <a:off x="2233614" y="2286000"/>
              <a:ext cx="936625" cy="762000"/>
              <a:chOff x="0" y="0"/>
              <a:chExt cx="589" cy="479"/>
            </a:xfrm>
          </p:grpSpPr>
          <p:pic>
            <p:nvPicPr>
              <p:cNvPr id="174" name="Picture 3">
                <a:extLst>
                  <a:ext uri="{FF2B5EF4-FFF2-40B4-BE49-F238E27FC236}">
                    <a16:creationId xmlns:a16="http://schemas.microsoft.com/office/drawing/2014/main" id="{066394A3-502B-4ABD-898D-6F56C4061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5" name="Picture 4">
                <a:extLst>
                  <a:ext uri="{FF2B5EF4-FFF2-40B4-BE49-F238E27FC236}">
                    <a16:creationId xmlns:a16="http://schemas.microsoft.com/office/drawing/2014/main" id="{1F8ADF85-AB0B-4936-98CD-6BF39900B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7" name="Group 5">
              <a:extLst>
                <a:ext uri="{FF2B5EF4-FFF2-40B4-BE49-F238E27FC236}">
                  <a16:creationId xmlns:a16="http://schemas.microsoft.com/office/drawing/2014/main" id="{597FD843-3B0C-46D2-8693-F5043F03AFA3}"/>
                </a:ext>
              </a:extLst>
            </p:cNvPr>
            <p:cNvGrpSpPr>
              <a:grpSpLocks/>
            </p:cNvGrpSpPr>
            <p:nvPr/>
          </p:nvGrpSpPr>
          <p:grpSpPr bwMode="auto">
            <a:xfrm>
              <a:off x="2233613" y="2833688"/>
              <a:ext cx="1009650" cy="823912"/>
              <a:chOff x="0" y="0"/>
              <a:chExt cx="635" cy="518"/>
            </a:xfrm>
          </p:grpSpPr>
          <p:pic>
            <p:nvPicPr>
              <p:cNvPr id="172" name="Picture 6">
                <a:extLst>
                  <a:ext uri="{FF2B5EF4-FFF2-40B4-BE49-F238E27FC236}">
                    <a16:creationId xmlns:a16="http://schemas.microsoft.com/office/drawing/2014/main" id="{693E3956-1572-4D05-9EB9-F6C82086AB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3" name="Picture 7">
                <a:extLst>
                  <a:ext uri="{FF2B5EF4-FFF2-40B4-BE49-F238E27FC236}">
                    <a16:creationId xmlns:a16="http://schemas.microsoft.com/office/drawing/2014/main" id="{8E2E8AFB-5D16-44E7-A360-361792AA83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8" name="Group 20">
              <a:extLst>
                <a:ext uri="{FF2B5EF4-FFF2-40B4-BE49-F238E27FC236}">
                  <a16:creationId xmlns:a16="http://schemas.microsoft.com/office/drawing/2014/main" id="{F0E749BC-732C-417E-BC6F-15D9C8614632}"/>
                </a:ext>
              </a:extLst>
            </p:cNvPr>
            <p:cNvGrpSpPr>
              <a:grpSpLocks/>
            </p:cNvGrpSpPr>
            <p:nvPr/>
          </p:nvGrpSpPr>
          <p:grpSpPr bwMode="auto">
            <a:xfrm>
              <a:off x="2357438" y="3617914"/>
              <a:ext cx="1193800" cy="782637"/>
              <a:chOff x="0" y="0"/>
              <a:chExt cx="751" cy="492"/>
            </a:xfrm>
          </p:grpSpPr>
          <p:pic>
            <p:nvPicPr>
              <p:cNvPr id="170" name="Picture 21">
                <a:extLst>
                  <a:ext uri="{FF2B5EF4-FFF2-40B4-BE49-F238E27FC236}">
                    <a16:creationId xmlns:a16="http://schemas.microsoft.com/office/drawing/2014/main" id="{957ACB7A-67D8-4644-85C9-CDA3370C8B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1" name="Picture 22">
                <a:extLst>
                  <a:ext uri="{FF2B5EF4-FFF2-40B4-BE49-F238E27FC236}">
                    <a16:creationId xmlns:a16="http://schemas.microsoft.com/office/drawing/2014/main" id="{00377C6D-4BD1-4CCC-9E26-6DCDA05713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9" name="Group 23">
              <a:extLst>
                <a:ext uri="{FF2B5EF4-FFF2-40B4-BE49-F238E27FC236}">
                  <a16:creationId xmlns:a16="http://schemas.microsoft.com/office/drawing/2014/main" id="{B9485649-0312-41F6-B18F-670C2BB730D7}"/>
                </a:ext>
              </a:extLst>
            </p:cNvPr>
            <p:cNvGrpSpPr>
              <a:grpSpLocks/>
            </p:cNvGrpSpPr>
            <p:nvPr/>
          </p:nvGrpSpPr>
          <p:grpSpPr bwMode="auto">
            <a:xfrm>
              <a:off x="8943976" y="2378076"/>
              <a:ext cx="936625" cy="669925"/>
              <a:chOff x="0" y="0"/>
              <a:chExt cx="589" cy="421"/>
            </a:xfrm>
          </p:grpSpPr>
          <p:pic>
            <p:nvPicPr>
              <p:cNvPr id="168" name="Picture 24">
                <a:extLst>
                  <a:ext uri="{FF2B5EF4-FFF2-40B4-BE49-F238E27FC236}">
                    <a16:creationId xmlns:a16="http://schemas.microsoft.com/office/drawing/2014/main" id="{E3BC4488-6C10-4AAF-A519-80C819C4BB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9" name="Picture 25">
                <a:extLst>
                  <a:ext uri="{FF2B5EF4-FFF2-40B4-BE49-F238E27FC236}">
                    <a16:creationId xmlns:a16="http://schemas.microsoft.com/office/drawing/2014/main" id="{D0BE0F38-042F-4333-AFA1-834044DA2D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0" name="Group 26">
              <a:extLst>
                <a:ext uri="{FF2B5EF4-FFF2-40B4-BE49-F238E27FC236}">
                  <a16:creationId xmlns:a16="http://schemas.microsoft.com/office/drawing/2014/main" id="{A50CCE1C-62AC-478A-AE20-DC537AC79045}"/>
                </a:ext>
              </a:extLst>
            </p:cNvPr>
            <p:cNvGrpSpPr>
              <a:grpSpLocks/>
            </p:cNvGrpSpPr>
            <p:nvPr/>
          </p:nvGrpSpPr>
          <p:grpSpPr bwMode="auto">
            <a:xfrm>
              <a:off x="8863014" y="3005139"/>
              <a:ext cx="1030287" cy="649287"/>
              <a:chOff x="0" y="0"/>
              <a:chExt cx="648" cy="408"/>
            </a:xfrm>
          </p:grpSpPr>
          <p:pic>
            <p:nvPicPr>
              <p:cNvPr id="166" name="Picture 27">
                <a:extLst>
                  <a:ext uri="{FF2B5EF4-FFF2-40B4-BE49-F238E27FC236}">
                    <a16:creationId xmlns:a16="http://schemas.microsoft.com/office/drawing/2014/main" id="{ECD17C52-4D2B-483D-A51A-57668530EA6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7" name="Picture 28">
                <a:extLst>
                  <a:ext uri="{FF2B5EF4-FFF2-40B4-BE49-F238E27FC236}">
                    <a16:creationId xmlns:a16="http://schemas.microsoft.com/office/drawing/2014/main" id="{AF3A5F9F-11A7-4567-B5EA-32F9E8A45E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1" name="Group 29">
              <a:extLst>
                <a:ext uri="{FF2B5EF4-FFF2-40B4-BE49-F238E27FC236}">
                  <a16:creationId xmlns:a16="http://schemas.microsoft.com/office/drawing/2014/main" id="{EB1A73CF-409D-413C-9A35-EA31CDD70E87}"/>
                </a:ext>
              </a:extLst>
            </p:cNvPr>
            <p:cNvGrpSpPr>
              <a:grpSpLocks/>
            </p:cNvGrpSpPr>
            <p:nvPr/>
          </p:nvGrpSpPr>
          <p:grpSpPr bwMode="auto">
            <a:xfrm>
              <a:off x="8593138" y="3659188"/>
              <a:ext cx="1193800" cy="741362"/>
              <a:chOff x="0" y="0"/>
              <a:chExt cx="751" cy="466"/>
            </a:xfrm>
          </p:grpSpPr>
          <p:pic>
            <p:nvPicPr>
              <p:cNvPr id="164" name="Picture 30">
                <a:extLst>
                  <a:ext uri="{FF2B5EF4-FFF2-40B4-BE49-F238E27FC236}">
                    <a16:creationId xmlns:a16="http://schemas.microsoft.com/office/drawing/2014/main" id="{EBA7E262-CEF5-4C14-A32D-830CC4AA875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5" name="Picture 31">
                <a:extLst>
                  <a:ext uri="{FF2B5EF4-FFF2-40B4-BE49-F238E27FC236}">
                    <a16:creationId xmlns:a16="http://schemas.microsoft.com/office/drawing/2014/main" id="{889136A4-0314-4152-AE51-A328FFED441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2" name="Group 32">
              <a:extLst>
                <a:ext uri="{FF2B5EF4-FFF2-40B4-BE49-F238E27FC236}">
                  <a16:creationId xmlns:a16="http://schemas.microsoft.com/office/drawing/2014/main" id="{AA39C60B-BD6A-456C-BE6B-81D572288EC7}"/>
                </a:ext>
              </a:extLst>
            </p:cNvPr>
            <p:cNvGrpSpPr>
              <a:grpSpLocks/>
            </p:cNvGrpSpPr>
            <p:nvPr/>
          </p:nvGrpSpPr>
          <p:grpSpPr bwMode="auto">
            <a:xfrm>
              <a:off x="7678738" y="4122738"/>
              <a:ext cx="1420812" cy="1039812"/>
              <a:chOff x="0" y="0"/>
              <a:chExt cx="894" cy="654"/>
            </a:xfrm>
          </p:grpSpPr>
          <p:pic>
            <p:nvPicPr>
              <p:cNvPr id="162" name="Picture 33">
                <a:extLst>
                  <a:ext uri="{FF2B5EF4-FFF2-40B4-BE49-F238E27FC236}">
                    <a16:creationId xmlns:a16="http://schemas.microsoft.com/office/drawing/2014/main" id="{B93BC40A-8A2F-463E-BE19-4CDBF5ECF7C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3" name="Picture 34">
                <a:extLst>
                  <a:ext uri="{FF2B5EF4-FFF2-40B4-BE49-F238E27FC236}">
                    <a16:creationId xmlns:a16="http://schemas.microsoft.com/office/drawing/2014/main" id="{255378D6-FD36-41BC-826E-E1EA362857B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3" name="Group 35">
              <a:extLst>
                <a:ext uri="{FF2B5EF4-FFF2-40B4-BE49-F238E27FC236}">
                  <a16:creationId xmlns:a16="http://schemas.microsoft.com/office/drawing/2014/main" id="{A980F1F3-173F-4DEF-A1B7-9430C296F0C1}"/>
                </a:ext>
              </a:extLst>
            </p:cNvPr>
            <p:cNvGrpSpPr>
              <a:grpSpLocks/>
            </p:cNvGrpSpPr>
            <p:nvPr/>
          </p:nvGrpSpPr>
          <p:grpSpPr bwMode="auto">
            <a:xfrm>
              <a:off x="2962276" y="4276726"/>
              <a:ext cx="1420813" cy="885825"/>
              <a:chOff x="0" y="0"/>
              <a:chExt cx="894" cy="557"/>
            </a:xfrm>
          </p:grpSpPr>
          <p:pic>
            <p:nvPicPr>
              <p:cNvPr id="160" name="Picture 36">
                <a:extLst>
                  <a:ext uri="{FF2B5EF4-FFF2-40B4-BE49-F238E27FC236}">
                    <a16:creationId xmlns:a16="http://schemas.microsoft.com/office/drawing/2014/main" id="{CEBC7538-ECDF-4EC2-96CF-809FCD01A32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1" name="Picture 37">
                <a:extLst>
                  <a:ext uri="{FF2B5EF4-FFF2-40B4-BE49-F238E27FC236}">
                    <a16:creationId xmlns:a16="http://schemas.microsoft.com/office/drawing/2014/main" id="{CCD1922B-DF87-4F84-B803-83D414041DA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4" name="Group 38">
              <a:extLst>
                <a:ext uri="{FF2B5EF4-FFF2-40B4-BE49-F238E27FC236}">
                  <a16:creationId xmlns:a16="http://schemas.microsoft.com/office/drawing/2014/main" id="{6DA5EB05-4131-451D-B8C7-075F249ECBCA}"/>
                </a:ext>
              </a:extLst>
            </p:cNvPr>
            <p:cNvGrpSpPr>
              <a:grpSpLocks/>
            </p:cNvGrpSpPr>
            <p:nvPr/>
          </p:nvGrpSpPr>
          <p:grpSpPr bwMode="auto">
            <a:xfrm>
              <a:off x="4437063" y="4462464"/>
              <a:ext cx="1460500" cy="1214437"/>
              <a:chOff x="0" y="0"/>
              <a:chExt cx="920" cy="764"/>
            </a:xfrm>
          </p:grpSpPr>
          <p:pic>
            <p:nvPicPr>
              <p:cNvPr id="158" name="Picture 39">
                <a:extLst>
                  <a:ext uri="{FF2B5EF4-FFF2-40B4-BE49-F238E27FC236}">
                    <a16:creationId xmlns:a16="http://schemas.microsoft.com/office/drawing/2014/main" id="{3DE1AB8B-CF6D-4962-AFB4-774BC93E6B5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9" name="Picture 40">
                <a:extLst>
                  <a:ext uri="{FF2B5EF4-FFF2-40B4-BE49-F238E27FC236}">
                    <a16:creationId xmlns:a16="http://schemas.microsoft.com/office/drawing/2014/main" id="{92F877A9-BCD6-4A92-B174-8524FD09E8A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5" name="Group 60">
              <a:extLst>
                <a:ext uri="{FF2B5EF4-FFF2-40B4-BE49-F238E27FC236}">
                  <a16:creationId xmlns:a16="http://schemas.microsoft.com/office/drawing/2014/main" id="{24573E32-29CD-4FC7-88C0-1CD1CED8FDFD}"/>
                </a:ext>
              </a:extLst>
            </p:cNvPr>
            <p:cNvGrpSpPr>
              <a:grpSpLocks/>
            </p:cNvGrpSpPr>
            <p:nvPr/>
          </p:nvGrpSpPr>
          <p:grpSpPr bwMode="auto">
            <a:xfrm>
              <a:off x="4025900" y="2506664"/>
              <a:ext cx="4140200" cy="1228725"/>
              <a:chOff x="2501900" y="2506663"/>
              <a:chExt cx="4140200" cy="1228725"/>
            </a:xfrm>
          </p:grpSpPr>
          <p:pic>
            <p:nvPicPr>
              <p:cNvPr id="148" name="Picture 44">
                <a:extLst>
                  <a:ext uri="{FF2B5EF4-FFF2-40B4-BE49-F238E27FC236}">
                    <a16:creationId xmlns:a16="http://schemas.microsoft.com/office/drawing/2014/main" id="{A3412869-4547-4294-AFA5-56F2997B5BF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9" name="Picture 45">
                <a:extLst>
                  <a:ext uri="{FF2B5EF4-FFF2-40B4-BE49-F238E27FC236}">
                    <a16:creationId xmlns:a16="http://schemas.microsoft.com/office/drawing/2014/main" id="{7EA27B9E-AF5E-4A26-A12A-08D5C2927C6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0" name="Picture 46">
                <a:extLst>
                  <a:ext uri="{FF2B5EF4-FFF2-40B4-BE49-F238E27FC236}">
                    <a16:creationId xmlns:a16="http://schemas.microsoft.com/office/drawing/2014/main" id="{869F616C-ADAB-433A-871E-1513AEC03E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1" name="Picture 47">
                <a:extLst>
                  <a:ext uri="{FF2B5EF4-FFF2-40B4-BE49-F238E27FC236}">
                    <a16:creationId xmlns:a16="http://schemas.microsoft.com/office/drawing/2014/main" id="{9A0B4762-85AC-47FF-888E-42D8048C12F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2" name="Picture 48">
                <a:extLst>
                  <a:ext uri="{FF2B5EF4-FFF2-40B4-BE49-F238E27FC236}">
                    <a16:creationId xmlns:a16="http://schemas.microsoft.com/office/drawing/2014/main" id="{ABAC03E9-3B5C-4F93-989C-A5554D54C01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3" name="Picture 49">
                <a:extLst>
                  <a:ext uri="{FF2B5EF4-FFF2-40B4-BE49-F238E27FC236}">
                    <a16:creationId xmlns:a16="http://schemas.microsoft.com/office/drawing/2014/main" id="{A1B03379-3C75-4AA1-A6CF-27169A07FC9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4" name="Picture 50">
                <a:extLst>
                  <a:ext uri="{FF2B5EF4-FFF2-40B4-BE49-F238E27FC236}">
                    <a16:creationId xmlns:a16="http://schemas.microsoft.com/office/drawing/2014/main" id="{0632D854-66AE-4CCC-8F3C-575F99C86BA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5" name="Picture 51">
                <a:extLst>
                  <a:ext uri="{FF2B5EF4-FFF2-40B4-BE49-F238E27FC236}">
                    <a16:creationId xmlns:a16="http://schemas.microsoft.com/office/drawing/2014/main" id="{89664AF8-1685-4B09-9067-0E4B32C59E6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6" name="Picture 52">
                <a:extLst>
                  <a:ext uri="{FF2B5EF4-FFF2-40B4-BE49-F238E27FC236}">
                    <a16:creationId xmlns:a16="http://schemas.microsoft.com/office/drawing/2014/main" id="{0C44059D-383F-469E-9A1C-087991AB2AC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7" name="Picture 53">
                <a:extLst>
                  <a:ext uri="{FF2B5EF4-FFF2-40B4-BE49-F238E27FC236}">
                    <a16:creationId xmlns:a16="http://schemas.microsoft.com/office/drawing/2014/main" id="{3BD7177F-7256-437C-A808-17BCE548D80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36" name="Rounded Rectangular Callout 56">
              <a:extLst>
                <a:ext uri="{FF2B5EF4-FFF2-40B4-BE49-F238E27FC236}">
                  <a16:creationId xmlns:a16="http://schemas.microsoft.com/office/drawing/2014/main" id="{23755156-7BE0-4343-95FD-B43F46C0C814}"/>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137" name="AutoShape 18">
              <a:extLst>
                <a:ext uri="{FF2B5EF4-FFF2-40B4-BE49-F238E27FC236}">
                  <a16:creationId xmlns:a16="http://schemas.microsoft.com/office/drawing/2014/main" id="{DB4B0A50-D724-48D5-9BAF-B6F9D7BE02BF}"/>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138" name="AutoShape 18">
              <a:extLst>
                <a:ext uri="{FF2B5EF4-FFF2-40B4-BE49-F238E27FC236}">
                  <a16:creationId xmlns:a16="http://schemas.microsoft.com/office/drawing/2014/main" id="{80456BB6-9104-44FE-B97B-83D98124B708}"/>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139" name="AutoShape 18">
              <a:extLst>
                <a:ext uri="{FF2B5EF4-FFF2-40B4-BE49-F238E27FC236}">
                  <a16:creationId xmlns:a16="http://schemas.microsoft.com/office/drawing/2014/main" id="{6036D857-E4A6-42CA-BE75-6A691480271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140" name="AutoShape 18">
              <a:extLst>
                <a:ext uri="{FF2B5EF4-FFF2-40B4-BE49-F238E27FC236}">
                  <a16:creationId xmlns:a16="http://schemas.microsoft.com/office/drawing/2014/main" id="{FD920058-1AC2-410F-9061-78AD29E1AC6C}"/>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41" name="Group 62">
              <a:extLst>
                <a:ext uri="{FF2B5EF4-FFF2-40B4-BE49-F238E27FC236}">
                  <a16:creationId xmlns:a16="http://schemas.microsoft.com/office/drawing/2014/main" id="{F0AAB1AA-089B-4AAF-A315-7DA95809077A}"/>
                </a:ext>
              </a:extLst>
            </p:cNvPr>
            <p:cNvGrpSpPr>
              <a:grpSpLocks/>
            </p:cNvGrpSpPr>
            <p:nvPr/>
          </p:nvGrpSpPr>
          <p:grpSpPr bwMode="auto">
            <a:xfrm>
              <a:off x="6165850" y="4625976"/>
              <a:ext cx="1589088" cy="1350963"/>
              <a:chOff x="4641850" y="4625975"/>
              <a:chExt cx="1589088" cy="1350963"/>
            </a:xfrm>
          </p:grpSpPr>
          <p:grpSp>
            <p:nvGrpSpPr>
              <p:cNvPr id="144" name="Group 41">
                <a:extLst>
                  <a:ext uri="{FF2B5EF4-FFF2-40B4-BE49-F238E27FC236}">
                    <a16:creationId xmlns:a16="http://schemas.microsoft.com/office/drawing/2014/main" id="{6178E811-006C-40AF-9DEA-919850FC9C6D}"/>
                  </a:ext>
                </a:extLst>
              </p:cNvPr>
              <p:cNvGrpSpPr>
                <a:grpSpLocks/>
              </p:cNvGrpSpPr>
              <p:nvPr/>
            </p:nvGrpSpPr>
            <p:grpSpPr bwMode="auto">
              <a:xfrm>
                <a:off x="4641850" y="4625975"/>
                <a:ext cx="1460500" cy="1050925"/>
                <a:chOff x="0" y="0"/>
                <a:chExt cx="920" cy="661"/>
              </a:xfrm>
            </p:grpSpPr>
            <p:pic>
              <p:nvPicPr>
                <p:cNvPr id="146" name="Picture 42">
                  <a:extLst>
                    <a:ext uri="{FF2B5EF4-FFF2-40B4-BE49-F238E27FC236}">
                      <a16:creationId xmlns:a16="http://schemas.microsoft.com/office/drawing/2014/main" id="{68361D3D-BDF5-4C36-AAA9-6F5CB0AD2B3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7" name="Picture 43">
                  <a:extLst>
                    <a:ext uri="{FF2B5EF4-FFF2-40B4-BE49-F238E27FC236}">
                      <a16:creationId xmlns:a16="http://schemas.microsoft.com/office/drawing/2014/main" id="{2ABED9B0-E473-4DDC-9AB8-E19399E638D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45" name="AutoShape 18">
                <a:extLst>
                  <a:ext uri="{FF2B5EF4-FFF2-40B4-BE49-F238E27FC236}">
                    <a16:creationId xmlns:a16="http://schemas.microsoft.com/office/drawing/2014/main" id="{4A8FB4F7-4817-4031-A23B-9805A18883EB}"/>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142" name="AutoShape 18">
              <a:extLst>
                <a:ext uri="{FF2B5EF4-FFF2-40B4-BE49-F238E27FC236}">
                  <a16:creationId xmlns:a16="http://schemas.microsoft.com/office/drawing/2014/main" id="{766F76D6-A23E-418E-A02C-CEE939219E4B}"/>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143" name="AutoShape 18">
              <a:extLst>
                <a:ext uri="{FF2B5EF4-FFF2-40B4-BE49-F238E27FC236}">
                  <a16:creationId xmlns:a16="http://schemas.microsoft.com/office/drawing/2014/main" id="{C9D4045F-605F-4C4A-B937-B312D5468726}"/>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sp>
        <p:nvSpPr>
          <p:cNvPr id="6" name="Arrow: Down 5">
            <a:extLst>
              <a:ext uri="{FF2B5EF4-FFF2-40B4-BE49-F238E27FC236}">
                <a16:creationId xmlns:a16="http://schemas.microsoft.com/office/drawing/2014/main" id="{30695CBE-C793-492E-A562-CF58520373C7}"/>
              </a:ext>
            </a:extLst>
          </p:cNvPr>
          <p:cNvSpPr/>
          <p:nvPr/>
        </p:nvSpPr>
        <p:spPr bwMode="auto">
          <a:xfrm>
            <a:off x="6153813" y="1388105"/>
            <a:ext cx="484632" cy="752128"/>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4" name="Arrow: Down 183">
            <a:extLst>
              <a:ext uri="{FF2B5EF4-FFF2-40B4-BE49-F238E27FC236}">
                <a16:creationId xmlns:a16="http://schemas.microsoft.com/office/drawing/2014/main" id="{D57947A4-B458-47F2-9C2E-12C74B77AB68}"/>
              </a:ext>
            </a:extLst>
          </p:cNvPr>
          <p:cNvSpPr/>
          <p:nvPr/>
        </p:nvSpPr>
        <p:spPr bwMode="auto">
          <a:xfrm rot="3395670">
            <a:off x="3973298" y="2278421"/>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5" name="Arrow: Down 184">
            <a:extLst>
              <a:ext uri="{FF2B5EF4-FFF2-40B4-BE49-F238E27FC236}">
                <a16:creationId xmlns:a16="http://schemas.microsoft.com/office/drawing/2014/main" id="{7B224E55-7E17-4DB3-AAEB-55EA67ED95B1}"/>
              </a:ext>
            </a:extLst>
          </p:cNvPr>
          <p:cNvSpPr/>
          <p:nvPr/>
        </p:nvSpPr>
        <p:spPr bwMode="auto">
          <a:xfrm rot="18198335">
            <a:off x="8334994" y="2277107"/>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6" name="Arrow: Down 185">
            <a:extLst>
              <a:ext uri="{FF2B5EF4-FFF2-40B4-BE49-F238E27FC236}">
                <a16:creationId xmlns:a16="http://schemas.microsoft.com/office/drawing/2014/main" id="{E88789F2-A15C-4906-93C2-4BBCB3A18FF1}"/>
              </a:ext>
            </a:extLst>
          </p:cNvPr>
          <p:cNvSpPr/>
          <p:nvPr/>
        </p:nvSpPr>
        <p:spPr bwMode="auto">
          <a:xfrm>
            <a:off x="6153813" y="2822633"/>
            <a:ext cx="484632" cy="1021529"/>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5" name="Flowchart: Alternate Process 4">
            <a:extLst>
              <a:ext uri="{FF2B5EF4-FFF2-40B4-BE49-F238E27FC236}">
                <a16:creationId xmlns:a16="http://schemas.microsoft.com/office/drawing/2014/main" id="{D51EA316-1581-43BD-A16A-15BCF43F3886}"/>
              </a:ext>
            </a:extLst>
          </p:cNvPr>
          <p:cNvSpPr/>
          <p:nvPr/>
        </p:nvSpPr>
        <p:spPr bwMode="auto">
          <a:xfrm>
            <a:off x="4918843" y="2112571"/>
            <a:ext cx="2900856" cy="794405"/>
          </a:xfrm>
          <a:prstGeom prst="flowChartAlternateProcess">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GE Inspira Pitch" pitchFamily="34" charset="0"/>
              </a:rPr>
              <a:t>XCA Gateway</a:t>
            </a:r>
          </a:p>
        </p:txBody>
      </p:sp>
      <p:grpSp>
        <p:nvGrpSpPr>
          <p:cNvPr id="187" name="Group 186">
            <a:extLst>
              <a:ext uri="{FF2B5EF4-FFF2-40B4-BE49-F238E27FC236}">
                <a16:creationId xmlns:a16="http://schemas.microsoft.com/office/drawing/2014/main" id="{23B1B6DC-31AA-42DA-97EA-C441DC2BB925}"/>
              </a:ext>
            </a:extLst>
          </p:cNvPr>
          <p:cNvGrpSpPr/>
          <p:nvPr/>
        </p:nvGrpSpPr>
        <p:grpSpPr>
          <a:xfrm>
            <a:off x="9457247" y="4204047"/>
            <a:ext cx="1508757" cy="1497627"/>
            <a:chOff x="0" y="5029200"/>
            <a:chExt cx="1181100" cy="1283732"/>
          </a:xfrm>
        </p:grpSpPr>
        <p:pic>
          <p:nvPicPr>
            <p:cNvPr id="188" name="Picture 4">
              <a:extLst>
                <a:ext uri="{FF2B5EF4-FFF2-40B4-BE49-F238E27FC236}">
                  <a16:creationId xmlns:a16="http://schemas.microsoft.com/office/drawing/2014/main" id="{68AF8518-0607-4274-A45D-7D5D2CD62142}"/>
                </a:ext>
              </a:extLst>
            </p:cNvPr>
            <p:cNvPicPr>
              <a:picLocks noChangeAspect="1" noChangeArrowheads="1"/>
            </p:cNvPicPr>
            <p:nvPr/>
          </p:nvPicPr>
          <p:blipFill>
            <a:blip r:embed="rId35" cstate="print"/>
            <a:srcRect/>
            <a:stretch>
              <a:fillRect/>
            </a:stretch>
          </p:blipFill>
          <p:spPr bwMode="auto">
            <a:xfrm>
              <a:off x="0" y="5029200"/>
              <a:ext cx="1181100" cy="1267521"/>
            </a:xfrm>
            <a:prstGeom prst="rect">
              <a:avLst/>
            </a:prstGeom>
            <a:noFill/>
            <a:ln w="9525">
              <a:noFill/>
              <a:miter lim="800000"/>
              <a:headEnd/>
              <a:tailEnd/>
            </a:ln>
          </p:spPr>
        </p:pic>
        <p:sp>
          <p:nvSpPr>
            <p:cNvPr id="189" name="TextBox 188">
              <a:extLst>
                <a:ext uri="{FF2B5EF4-FFF2-40B4-BE49-F238E27FC236}">
                  <a16:creationId xmlns:a16="http://schemas.microsoft.com/office/drawing/2014/main" id="{235E3486-356D-45A3-9B17-160F2809672C}"/>
                </a:ext>
              </a:extLst>
            </p:cNvPr>
            <p:cNvSpPr txBox="1"/>
            <p:nvPr/>
          </p:nvSpPr>
          <p:spPr>
            <a:xfrm>
              <a:off x="0" y="5943600"/>
              <a:ext cx="566181" cy="369332"/>
            </a:xfrm>
            <a:prstGeom prst="rect">
              <a:avLst/>
            </a:prstGeom>
            <a:noFill/>
          </p:spPr>
          <p:txBody>
            <a:bodyPr wrap="none" rtlCol="0">
              <a:spAutoFit/>
            </a:bodyPr>
            <a:lstStyle/>
            <a:p>
              <a:r>
                <a:rPr lang="en-US" dirty="0"/>
                <a:t>EHR</a:t>
              </a:r>
            </a:p>
          </p:txBody>
        </p:sp>
      </p:grpSp>
    </p:spTree>
    <p:extLst>
      <p:ext uri="{BB962C8B-B14F-4D97-AF65-F5344CB8AC3E}">
        <p14:creationId xmlns:p14="http://schemas.microsoft.com/office/powerpoint/2010/main" val="26520822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4AC6-AD0A-4C2E-A888-3BECF9FAE219}"/>
              </a:ext>
            </a:extLst>
          </p:cNvPr>
          <p:cNvSpPr>
            <a:spLocks noGrp="1"/>
          </p:cNvSpPr>
          <p:nvPr>
            <p:ph type="title"/>
          </p:nvPr>
        </p:nvSpPr>
        <p:spPr/>
        <p:txBody>
          <a:bodyPr/>
          <a:lstStyle/>
          <a:p>
            <a:r>
              <a:rPr lang="en-US" dirty="0"/>
              <a:t>Principles of a Document</a:t>
            </a:r>
          </a:p>
        </p:txBody>
      </p:sp>
      <p:sp>
        <p:nvSpPr>
          <p:cNvPr id="3" name="Content Placeholder 2">
            <a:extLst>
              <a:ext uri="{FF2B5EF4-FFF2-40B4-BE49-F238E27FC236}">
                <a16:creationId xmlns:a16="http://schemas.microsoft.com/office/drawing/2014/main" id="{076DAC26-480F-4222-B53B-A35B7FD4A00F}"/>
              </a:ext>
            </a:extLst>
          </p:cNvPr>
          <p:cNvSpPr>
            <a:spLocks noGrp="1"/>
          </p:cNvSpPr>
          <p:nvPr>
            <p:ph idx="1"/>
          </p:nvPr>
        </p:nvSpPr>
        <p:spPr>
          <a:xfrm>
            <a:off x="609600" y="1261241"/>
            <a:ext cx="10972800" cy="5191074"/>
          </a:xfrm>
        </p:spPr>
        <p:txBody>
          <a:bodyPr>
            <a:normAutofit fontScale="85000" lnSpcReduction="20000"/>
          </a:bodyPr>
          <a:lstStyle/>
          <a:p>
            <a:r>
              <a:rPr lang="en-US" b="1" dirty="0"/>
              <a:t>Persistence</a:t>
            </a:r>
            <a:r>
              <a:rPr lang="en-US" dirty="0"/>
              <a:t> – A Document continues to exist in an unaltered state, for a time period defined by local and regulatory requirements. Note documents outlive the servers (and often the syntax), on which they are created.</a:t>
            </a:r>
          </a:p>
          <a:p>
            <a:r>
              <a:rPr lang="en-US" b="1" dirty="0"/>
              <a:t>Stewardship</a:t>
            </a:r>
            <a:r>
              <a:rPr lang="en-US" dirty="0"/>
              <a:t> –A document is maintained over its lifetime by a custodian, either an organization or a person entrusted with its care. </a:t>
            </a:r>
          </a:p>
          <a:p>
            <a:r>
              <a:rPr lang="en-US" b="1" dirty="0"/>
              <a:t>Potential</a:t>
            </a:r>
            <a:r>
              <a:rPr lang="en-US" dirty="0"/>
              <a:t> for authentication - A clinical document is an assemblage of information that is intended to be legally authenticated. </a:t>
            </a:r>
          </a:p>
          <a:p>
            <a:r>
              <a:rPr lang="en-US" b="1" dirty="0"/>
              <a:t>Context</a:t>
            </a:r>
            <a:r>
              <a:rPr lang="en-US" dirty="0"/>
              <a:t> - A clinical document establishes the default context for its contents </a:t>
            </a:r>
          </a:p>
          <a:p>
            <a:r>
              <a:rPr lang="en-US" b="1" dirty="0"/>
              <a:t>Wholeness</a:t>
            </a:r>
            <a:r>
              <a:rPr lang="en-US" dirty="0"/>
              <a:t> - A document is a whole unit of information. Parts of the document may be created or edited separately, or may also be authenticated or legally authenticated, but the entire document is still to be treated as a whole unit. </a:t>
            </a:r>
          </a:p>
          <a:p>
            <a:r>
              <a:rPr lang="en-US" b="1" dirty="0"/>
              <a:t>Human readability </a:t>
            </a:r>
            <a:r>
              <a:rPr lang="en-US" dirty="0"/>
              <a:t>– a document is human readable</a:t>
            </a:r>
          </a:p>
        </p:txBody>
      </p:sp>
    </p:spTree>
    <p:extLst>
      <p:ext uri="{BB962C8B-B14F-4D97-AF65-F5344CB8AC3E}">
        <p14:creationId xmlns:p14="http://schemas.microsoft.com/office/powerpoint/2010/main" val="1502498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C11A-E655-4AA9-915B-FE4941A2065C}"/>
              </a:ext>
            </a:extLst>
          </p:cNvPr>
          <p:cNvSpPr>
            <a:spLocks noGrp="1"/>
          </p:cNvSpPr>
          <p:nvPr>
            <p:ph type="title"/>
          </p:nvPr>
        </p:nvSpPr>
        <p:spPr/>
        <p:txBody>
          <a:bodyPr/>
          <a:lstStyle/>
          <a:p>
            <a:r>
              <a:rPr lang="en-US" dirty="0"/>
              <a:t>Various Formats and Encodings</a:t>
            </a:r>
          </a:p>
        </p:txBody>
      </p:sp>
      <p:sp>
        <p:nvSpPr>
          <p:cNvPr id="3" name="Content Placeholder 2">
            <a:extLst>
              <a:ext uri="{FF2B5EF4-FFF2-40B4-BE49-F238E27FC236}">
                <a16:creationId xmlns:a16="http://schemas.microsoft.com/office/drawing/2014/main" id="{47237E7A-A364-44BE-BFF0-6226151CB30C}"/>
              </a:ext>
            </a:extLst>
          </p:cNvPr>
          <p:cNvSpPr>
            <a:spLocks noGrp="1"/>
          </p:cNvSpPr>
          <p:nvPr>
            <p:ph idx="1"/>
          </p:nvPr>
        </p:nvSpPr>
        <p:spPr>
          <a:xfrm>
            <a:off x="609600" y="1600201"/>
            <a:ext cx="5486400" cy="4525963"/>
          </a:xfrm>
        </p:spPr>
        <p:txBody>
          <a:bodyPr>
            <a:normAutofit fontScale="92500"/>
          </a:bodyPr>
          <a:lstStyle/>
          <a:p>
            <a:r>
              <a:rPr lang="en-US" dirty="0"/>
              <a:t>XDS/XCA are content agnostic</a:t>
            </a:r>
          </a:p>
          <a:p>
            <a:r>
              <a:rPr lang="en-US" dirty="0"/>
              <a:t>Metadata enable discovery</a:t>
            </a:r>
          </a:p>
          <a:p>
            <a:r>
              <a:rPr lang="en-US" dirty="0"/>
              <a:t>CDA, C-CDA, C32, </a:t>
            </a:r>
            <a:r>
              <a:rPr lang="en-US" dirty="0" err="1"/>
              <a:t>etc</a:t>
            </a:r>
            <a:endParaRPr lang="en-US" dirty="0"/>
          </a:p>
          <a:p>
            <a:r>
              <a:rPr lang="en-US" dirty="0"/>
              <a:t>FHIR Documents</a:t>
            </a:r>
          </a:p>
          <a:p>
            <a:r>
              <a:rPr lang="en-US" dirty="0"/>
              <a:t>DICOM Documents</a:t>
            </a:r>
          </a:p>
          <a:p>
            <a:r>
              <a:rPr lang="en-US" dirty="0"/>
              <a:t>PDF/Text</a:t>
            </a:r>
          </a:p>
          <a:p>
            <a:r>
              <a:rPr lang="en-US" dirty="0"/>
              <a:t>Graphics (JPEG, MPEG, TIFF…)</a:t>
            </a:r>
          </a:p>
          <a:p>
            <a:r>
              <a:rPr lang="en-US" dirty="0"/>
              <a:t>Special (On-Demand, Delayed)</a:t>
            </a:r>
          </a:p>
        </p:txBody>
      </p:sp>
      <p:grpSp>
        <p:nvGrpSpPr>
          <p:cNvPr id="4" name="Group 3">
            <a:extLst>
              <a:ext uri="{FF2B5EF4-FFF2-40B4-BE49-F238E27FC236}">
                <a16:creationId xmlns:a16="http://schemas.microsoft.com/office/drawing/2014/main" id="{5DA52B70-8C73-4611-A190-91859AFCE87B}"/>
              </a:ext>
            </a:extLst>
          </p:cNvPr>
          <p:cNvGrpSpPr/>
          <p:nvPr/>
        </p:nvGrpSpPr>
        <p:grpSpPr>
          <a:xfrm>
            <a:off x="5768659" y="2324722"/>
            <a:ext cx="5574754" cy="3449050"/>
            <a:chOff x="1969169" y="1331495"/>
            <a:chExt cx="5574754" cy="3449050"/>
          </a:xfrm>
        </p:grpSpPr>
        <p:sp>
          <p:nvSpPr>
            <p:cNvPr id="5" name="Cylinder 4">
              <a:extLst>
                <a:ext uri="{FF2B5EF4-FFF2-40B4-BE49-F238E27FC236}">
                  <a16:creationId xmlns:a16="http://schemas.microsoft.com/office/drawing/2014/main" id="{5613FF2C-B867-49B5-B615-099FC902CF05}"/>
                </a:ext>
              </a:extLst>
            </p:cNvPr>
            <p:cNvSpPr/>
            <p:nvPr/>
          </p:nvSpPr>
          <p:spPr>
            <a:xfrm>
              <a:off x="2318084" y="1331495"/>
              <a:ext cx="1475874" cy="7539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EMR</a:t>
              </a:r>
            </a:p>
          </p:txBody>
        </p:sp>
        <p:sp>
          <p:nvSpPr>
            <p:cNvPr id="6" name="Flowchart: Document 5">
              <a:extLst>
                <a:ext uri="{FF2B5EF4-FFF2-40B4-BE49-F238E27FC236}">
                  <a16:creationId xmlns:a16="http://schemas.microsoft.com/office/drawing/2014/main" id="{02B14EA6-7E1C-4EEE-9297-EAE77926BDD3}"/>
                </a:ext>
              </a:extLst>
            </p:cNvPr>
            <p:cNvSpPr/>
            <p:nvPr/>
          </p:nvSpPr>
          <p:spPr>
            <a:xfrm>
              <a:off x="1969169" y="299185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CCDA</a:t>
              </a:r>
            </a:p>
            <a:p>
              <a:pPr algn="ctr"/>
              <a:r>
                <a:rPr lang="en-US" dirty="0"/>
                <a:t>2.1</a:t>
              </a:r>
            </a:p>
          </p:txBody>
        </p:sp>
        <p:sp>
          <p:nvSpPr>
            <p:cNvPr id="7" name="Flowchart: Document 6">
              <a:extLst>
                <a:ext uri="{FF2B5EF4-FFF2-40B4-BE49-F238E27FC236}">
                  <a16:creationId xmlns:a16="http://schemas.microsoft.com/office/drawing/2014/main" id="{3E962CED-554C-4D55-AF3D-1E1C6CD74D0A}"/>
                </a:ext>
              </a:extLst>
            </p:cNvPr>
            <p:cNvSpPr/>
            <p:nvPr/>
          </p:nvSpPr>
          <p:spPr>
            <a:xfrm>
              <a:off x="3045995" y="3705724"/>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CCDA</a:t>
              </a:r>
            </a:p>
            <a:p>
              <a:pPr algn="ctr"/>
              <a:r>
                <a:rPr lang="en-US" dirty="0"/>
                <a:t>1.1</a:t>
              </a:r>
            </a:p>
          </p:txBody>
        </p:sp>
        <p:sp>
          <p:nvSpPr>
            <p:cNvPr id="8" name="Flowchart: Document 7">
              <a:extLst>
                <a:ext uri="{FF2B5EF4-FFF2-40B4-BE49-F238E27FC236}">
                  <a16:creationId xmlns:a16="http://schemas.microsoft.com/office/drawing/2014/main" id="{4AE15726-B0C9-4399-9A32-BDB3AD906700}"/>
                </a:ext>
              </a:extLst>
            </p:cNvPr>
            <p:cNvSpPr/>
            <p:nvPr/>
          </p:nvSpPr>
          <p:spPr>
            <a:xfrm>
              <a:off x="4253225"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C32</a:t>
              </a:r>
            </a:p>
            <a:p>
              <a:pPr algn="ctr"/>
              <a:endParaRPr lang="en-US" dirty="0"/>
            </a:p>
          </p:txBody>
        </p:sp>
        <p:sp>
          <p:nvSpPr>
            <p:cNvPr id="9" name="Flowchart: Document 8">
              <a:extLst>
                <a:ext uri="{FF2B5EF4-FFF2-40B4-BE49-F238E27FC236}">
                  <a16:creationId xmlns:a16="http://schemas.microsoft.com/office/drawing/2014/main" id="{CF16B176-BAA4-4363-81E1-345A2B0FBA28}"/>
                </a:ext>
              </a:extLst>
            </p:cNvPr>
            <p:cNvSpPr/>
            <p:nvPr/>
          </p:nvSpPr>
          <p:spPr>
            <a:xfrm>
              <a:off x="5402180" y="3705723"/>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PDF</a:t>
              </a:r>
            </a:p>
            <a:p>
              <a:pPr algn="ctr"/>
              <a:endParaRPr lang="en-US" dirty="0"/>
            </a:p>
          </p:txBody>
        </p:sp>
        <p:cxnSp>
          <p:nvCxnSpPr>
            <p:cNvPr id="10" name="Straight Arrow Connector 9">
              <a:extLst>
                <a:ext uri="{FF2B5EF4-FFF2-40B4-BE49-F238E27FC236}">
                  <a16:creationId xmlns:a16="http://schemas.microsoft.com/office/drawing/2014/main" id="{1216587D-5155-4607-8D35-76AF7720CDE7}"/>
                </a:ext>
              </a:extLst>
            </p:cNvPr>
            <p:cNvCxnSpPr>
              <a:stCxn id="5" idx="3"/>
              <a:endCxn id="6" idx="0"/>
            </p:cNvCxnSpPr>
            <p:nvPr/>
          </p:nvCxnSpPr>
          <p:spPr>
            <a:xfrm flipH="1">
              <a:off x="2426369" y="2085474"/>
              <a:ext cx="629652" cy="90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29B85A-FD63-4763-ABDD-F60FE3A415DA}"/>
                </a:ext>
              </a:extLst>
            </p:cNvPr>
            <p:cNvCxnSpPr>
              <a:cxnSpLocks/>
              <a:endCxn id="7" idx="0"/>
            </p:cNvCxnSpPr>
            <p:nvPr/>
          </p:nvCxnSpPr>
          <p:spPr>
            <a:xfrm>
              <a:off x="2883569" y="3168314"/>
              <a:ext cx="619626" cy="53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A2B13C-541B-439B-87F6-67D2D46570EA}"/>
                </a:ext>
              </a:extLst>
            </p:cNvPr>
            <p:cNvCxnSpPr>
              <a:endCxn id="8" idx="0"/>
            </p:cNvCxnSpPr>
            <p:nvPr/>
          </p:nvCxnSpPr>
          <p:spPr>
            <a:xfrm>
              <a:off x="3013972" y="3168311"/>
              <a:ext cx="1696453" cy="537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5BF407-46B0-4A57-BDDA-AAD8FED60CF2}"/>
                </a:ext>
              </a:extLst>
            </p:cNvPr>
            <p:cNvCxnSpPr>
              <a:cxnSpLocks/>
              <a:endCxn id="9" idx="0"/>
            </p:cNvCxnSpPr>
            <p:nvPr/>
          </p:nvCxnSpPr>
          <p:spPr>
            <a:xfrm>
              <a:off x="2883569" y="3168314"/>
              <a:ext cx="2975811" cy="537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ocument 13">
              <a:extLst>
                <a:ext uri="{FF2B5EF4-FFF2-40B4-BE49-F238E27FC236}">
                  <a16:creationId xmlns:a16="http://schemas.microsoft.com/office/drawing/2014/main" id="{1D57D16F-D1EA-4B3E-A371-D7DBB8089350}"/>
                </a:ext>
              </a:extLst>
            </p:cNvPr>
            <p:cNvSpPr/>
            <p:nvPr/>
          </p:nvSpPr>
          <p:spPr>
            <a:xfrm>
              <a:off x="6629523"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FHIR</a:t>
              </a:r>
            </a:p>
            <a:p>
              <a:pPr algn="ctr"/>
              <a:endParaRPr lang="en-US" dirty="0"/>
            </a:p>
          </p:txBody>
        </p:sp>
        <p:cxnSp>
          <p:nvCxnSpPr>
            <p:cNvPr id="15" name="Straight Arrow Connector 14">
              <a:extLst>
                <a:ext uri="{FF2B5EF4-FFF2-40B4-BE49-F238E27FC236}">
                  <a16:creationId xmlns:a16="http://schemas.microsoft.com/office/drawing/2014/main" id="{10FAAE6C-92F6-41EB-860D-11C92786030C}"/>
                </a:ext>
              </a:extLst>
            </p:cNvPr>
            <p:cNvCxnSpPr>
              <a:cxnSpLocks/>
              <a:endCxn id="14" idx="0"/>
            </p:cNvCxnSpPr>
            <p:nvPr/>
          </p:nvCxnSpPr>
          <p:spPr>
            <a:xfrm>
              <a:off x="2883569" y="3152277"/>
              <a:ext cx="4203154" cy="55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0790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DF70-EBEB-4A51-A00A-2EA9ED42AFEF}"/>
              </a:ext>
            </a:extLst>
          </p:cNvPr>
          <p:cNvSpPr>
            <a:spLocks noGrp="1"/>
          </p:cNvSpPr>
          <p:nvPr>
            <p:ph type="title"/>
          </p:nvPr>
        </p:nvSpPr>
        <p:spPr>
          <a:xfrm>
            <a:off x="215462" y="258872"/>
            <a:ext cx="3316014" cy="4786093"/>
          </a:xfrm>
        </p:spPr>
        <p:txBody>
          <a:bodyPr/>
          <a:lstStyle/>
          <a:p>
            <a:r>
              <a:rPr lang="en-US" dirty="0"/>
              <a:t>Metadata – enables discovery</a:t>
            </a:r>
          </a:p>
        </p:txBody>
      </p:sp>
      <p:pic>
        <p:nvPicPr>
          <p:cNvPr id="5" name="Content Placeholder 4" descr="A close up of a logo&#10;&#10;Description generated with high confidence">
            <a:extLst>
              <a:ext uri="{FF2B5EF4-FFF2-40B4-BE49-F238E27FC236}">
                <a16:creationId xmlns:a16="http://schemas.microsoft.com/office/drawing/2014/main" id="{9A3A6BFB-E06C-4B97-A73B-B3D2808BCB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9832" y="118464"/>
            <a:ext cx="8725837" cy="6657212"/>
          </a:xfrm>
        </p:spPr>
      </p:pic>
    </p:spTree>
    <p:extLst>
      <p:ext uri="{BB962C8B-B14F-4D97-AF65-F5344CB8AC3E}">
        <p14:creationId xmlns:p14="http://schemas.microsoft.com/office/powerpoint/2010/main" val="1334517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3E47-9A64-47A9-9BF5-3B75E6E12444}"/>
              </a:ext>
            </a:extLst>
          </p:cNvPr>
          <p:cNvSpPr>
            <a:spLocks noGrp="1"/>
          </p:cNvSpPr>
          <p:nvPr>
            <p:ph type="title"/>
          </p:nvPr>
        </p:nvSpPr>
        <p:spPr/>
        <p:txBody>
          <a:bodyPr/>
          <a:lstStyle/>
          <a:p>
            <a:r>
              <a:rPr lang="en-US" dirty="0"/>
              <a:t>Mobile access to Health Documents (MHD)</a:t>
            </a:r>
          </a:p>
        </p:txBody>
      </p:sp>
      <p:sp>
        <p:nvSpPr>
          <p:cNvPr id="3" name="Content Placeholder 2">
            <a:extLst>
              <a:ext uri="{FF2B5EF4-FFF2-40B4-BE49-F238E27FC236}">
                <a16:creationId xmlns:a16="http://schemas.microsoft.com/office/drawing/2014/main" id="{45148E0B-B2BB-44D6-8619-918C2D1F3FED}"/>
              </a:ext>
            </a:extLst>
          </p:cNvPr>
          <p:cNvSpPr>
            <a:spLocks noGrp="1"/>
          </p:cNvSpPr>
          <p:nvPr>
            <p:ph idx="1"/>
          </p:nvPr>
        </p:nvSpPr>
        <p:spPr/>
        <p:txBody>
          <a:bodyPr>
            <a:normAutofit/>
          </a:bodyPr>
          <a:lstStyle/>
          <a:p>
            <a:pPr marL="0" indent="0">
              <a:buNone/>
            </a:pPr>
            <a:r>
              <a:rPr lang="en-US" sz="2400" dirty="0"/>
              <a:t>Provide FHIR based methods of publishing and accessing Document Sharing</a:t>
            </a:r>
          </a:p>
          <a:p>
            <a:r>
              <a:rPr lang="en-US" sz="2400" dirty="0"/>
              <a:t>Enable publication of Documents by Apps</a:t>
            </a:r>
          </a:p>
          <a:p>
            <a:r>
              <a:rPr lang="en-US" sz="2400" dirty="0"/>
              <a:t>Enable Discovery of available documents by Apps</a:t>
            </a:r>
          </a:p>
          <a:p>
            <a:r>
              <a:rPr lang="en-US" sz="2400" dirty="0"/>
              <a:t>Retrieval of the Document content</a:t>
            </a:r>
          </a:p>
          <a:p>
            <a:r>
              <a:rPr lang="en-US" sz="2400" dirty="0"/>
              <a:t>XDS on FHIR</a:t>
            </a:r>
          </a:p>
          <a:p>
            <a:endParaRPr lang="en-US" sz="2400" dirty="0"/>
          </a:p>
          <a:p>
            <a:r>
              <a:rPr lang="en-US" sz="2400" dirty="0"/>
              <a:t>Details </a:t>
            </a:r>
            <a:r>
              <a:rPr lang="en-US" sz="2400" dirty="0">
                <a:hlinkClick r:id="rId3"/>
              </a:rPr>
              <a:t>https://wiki.ihe.net/index.php/MHD</a:t>
            </a:r>
            <a:r>
              <a:rPr lang="en-US" sz="2400" dirty="0"/>
              <a:t> </a:t>
            </a:r>
          </a:p>
          <a:p>
            <a:endParaRPr lang="en-US" sz="2400" dirty="0"/>
          </a:p>
          <a:p>
            <a:r>
              <a:rPr lang="en-US" sz="2400" dirty="0"/>
              <a:t>Superset alignment with US Core – DocumentReference</a:t>
            </a:r>
          </a:p>
          <a:p>
            <a:pPr lvl="1"/>
            <a:r>
              <a:rPr lang="en-US" sz="1800" dirty="0">
                <a:hlinkClick r:id="rId4"/>
              </a:rPr>
              <a:t>http://build.fhir.org/ig/HL7/US-Core/StructureDefinition-us-core-documentreference.html</a:t>
            </a:r>
            <a:r>
              <a:rPr lang="en-US" sz="1800" dirty="0"/>
              <a:t> </a:t>
            </a:r>
          </a:p>
          <a:p>
            <a:pPr lvl="1"/>
            <a:r>
              <a:rPr lang="en-US" sz="1800" dirty="0"/>
              <a:t>All these requirements are consistent with MHD, they are a subset of MHD requirements</a:t>
            </a:r>
          </a:p>
        </p:txBody>
      </p:sp>
      <p:sp>
        <p:nvSpPr>
          <p:cNvPr id="4" name="Text Placeholder 3">
            <a:extLst>
              <a:ext uri="{FF2B5EF4-FFF2-40B4-BE49-F238E27FC236}">
                <a16:creationId xmlns:a16="http://schemas.microsoft.com/office/drawing/2014/main" id="{0AD29340-6A27-4564-B185-D162364FF7F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43118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rot="16200000">
            <a:off x="7245536" y="3391021"/>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4" name="Oval 23"/>
          <p:cNvSpPr/>
          <p:nvPr/>
        </p:nvSpPr>
        <p:spPr>
          <a:xfrm rot="16200000">
            <a:off x="924628" y="3914896"/>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2" name="Rectangle 41"/>
          <p:cNvSpPr>
            <a:spLocks noChangeArrowheads="1"/>
          </p:cNvSpPr>
          <p:nvPr/>
        </p:nvSpPr>
        <p:spPr bwMode="auto">
          <a:xfrm>
            <a:off x="7406876" y="2725740"/>
            <a:ext cx="1104900"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XDS Document Consumer</a:t>
            </a:r>
            <a:endParaRPr lang="en-GB">
              <a:solidFill>
                <a:srgbClr val="000000"/>
              </a:solidFill>
              <a:latin typeface="Arial" pitchFamily="34" charset="0"/>
              <a:cs typeface="Arial" pitchFamily="34" charset="0"/>
            </a:endParaRPr>
          </a:p>
        </p:txBody>
      </p:sp>
      <p:sp>
        <p:nvSpPr>
          <p:cNvPr id="27" name="Rectangle 36"/>
          <p:cNvSpPr>
            <a:spLocks noChangeArrowheads="1"/>
          </p:cNvSpPr>
          <p:nvPr/>
        </p:nvSpPr>
        <p:spPr bwMode="auto">
          <a:xfrm>
            <a:off x="4972050" y="1693866"/>
            <a:ext cx="1371600" cy="7620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CC99FF"/>
                </a:solidFill>
              </a14:hiddenFill>
            </a:ext>
          </a:extLst>
        </p:spPr>
        <p:txBody>
          <a:bodyPr vert="horz" wrap="square" lIns="91440" tIns="45720" rIns="91440" bIns="45720" numCol="1" anchor="t" anchorCtr="0" compatLnSpc="1">
            <a:prstTxWarp prst="textNoShape">
              <a:avLst/>
            </a:prstTxWarp>
          </a:bodyPr>
          <a:lstStyle/>
          <a:p>
            <a:pPr algn="ctr"/>
            <a:r>
              <a:rPr lang="en-US" sz="1400" b="1" dirty="0">
                <a:solidFill>
                  <a:srgbClr val="000000"/>
                </a:solidFill>
                <a:latin typeface="Arial" pitchFamily="34" charset="0"/>
                <a:cs typeface="Arial" pitchFamily="34" charset="0"/>
              </a:rPr>
              <a:t>Patient Identity Source</a:t>
            </a:r>
          </a:p>
        </p:txBody>
      </p:sp>
      <p:sp>
        <p:nvSpPr>
          <p:cNvPr id="30" name="Rectangle 33"/>
          <p:cNvSpPr>
            <a:spLocks noChangeArrowheads="1"/>
          </p:cNvSpPr>
          <p:nvPr/>
        </p:nvSpPr>
        <p:spPr bwMode="auto">
          <a:xfrm>
            <a:off x="4918869" y="2849565"/>
            <a:ext cx="1476375"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Registry</a:t>
            </a:r>
            <a:endParaRPr lang="en-GB" dirty="0">
              <a:solidFill>
                <a:srgbClr val="000000"/>
              </a:solidFill>
              <a:latin typeface="Arial" pitchFamily="34" charset="0"/>
              <a:cs typeface="Arial" pitchFamily="34" charset="0"/>
            </a:endParaRPr>
          </a:p>
        </p:txBody>
      </p:sp>
      <p:sp>
        <p:nvSpPr>
          <p:cNvPr id="31" name="Rectangle 32"/>
          <p:cNvSpPr>
            <a:spLocks noChangeArrowheads="1"/>
          </p:cNvSpPr>
          <p:nvPr/>
        </p:nvSpPr>
        <p:spPr bwMode="auto">
          <a:xfrm>
            <a:off x="4914900" y="3824290"/>
            <a:ext cx="1485900"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Repository</a:t>
            </a:r>
            <a:endParaRPr lang="en-GB" dirty="0">
              <a:solidFill>
                <a:srgbClr val="000000"/>
              </a:solidFill>
              <a:latin typeface="Arial" pitchFamily="34" charset="0"/>
              <a:cs typeface="Arial" pitchFamily="34" charset="0"/>
            </a:endParaRPr>
          </a:p>
        </p:txBody>
      </p:sp>
      <p:grpSp>
        <p:nvGrpSpPr>
          <p:cNvPr id="34" name="Group 27"/>
          <p:cNvGrpSpPr>
            <a:grpSpLocks/>
          </p:cNvGrpSpPr>
          <p:nvPr/>
        </p:nvGrpSpPr>
        <p:grpSpPr bwMode="auto">
          <a:xfrm>
            <a:off x="2181226" y="3719515"/>
            <a:ext cx="2181225" cy="781050"/>
            <a:chOff x="5370" y="9825"/>
            <a:chExt cx="3435" cy="1230"/>
          </a:xfrm>
        </p:grpSpPr>
        <p:sp>
          <p:nvSpPr>
            <p:cNvPr id="35" name="Rectangle 29"/>
            <p:cNvSpPr>
              <a:spLocks noChangeArrowheads="1"/>
            </p:cNvSpPr>
            <p:nvPr/>
          </p:nvSpPr>
          <p:spPr bwMode="auto">
            <a:xfrm>
              <a:off x="7095" y="9825"/>
              <a:ext cx="1710" cy="12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Source</a:t>
              </a:r>
              <a:endParaRPr lang="en-GB" dirty="0">
                <a:solidFill>
                  <a:srgbClr val="000000"/>
                </a:solidFill>
                <a:latin typeface="Arial" pitchFamily="34" charset="0"/>
                <a:cs typeface="Arial" pitchFamily="34" charset="0"/>
              </a:endParaRPr>
            </a:p>
          </p:txBody>
        </p:sp>
        <p:sp>
          <p:nvSpPr>
            <p:cNvPr id="36" name="Rectangle 28"/>
            <p:cNvSpPr>
              <a:spLocks noChangeArrowheads="1"/>
            </p:cNvSpPr>
            <p:nvPr/>
          </p:nvSpPr>
          <p:spPr bwMode="auto">
            <a:xfrm>
              <a:off x="5370" y="9825"/>
              <a:ext cx="1725" cy="12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Recipient</a:t>
              </a:r>
              <a:endParaRPr lang="en-GB">
                <a:solidFill>
                  <a:srgbClr val="000000"/>
                </a:solidFill>
                <a:latin typeface="Arial" pitchFamily="34" charset="0"/>
                <a:cs typeface="Arial" pitchFamily="34" charset="0"/>
              </a:endParaRPr>
            </a:p>
          </p:txBody>
        </p:sp>
      </p:grpSp>
      <p:sp>
        <p:nvSpPr>
          <p:cNvPr id="37" name="Rectangle 26"/>
          <p:cNvSpPr>
            <a:spLocks noChangeArrowheads="1"/>
          </p:cNvSpPr>
          <p:nvPr/>
        </p:nvSpPr>
        <p:spPr bwMode="auto">
          <a:xfrm>
            <a:off x="8511777" y="2725740"/>
            <a:ext cx="1114425"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Responder</a:t>
            </a:r>
            <a:endParaRPr lang="en-GB">
              <a:solidFill>
                <a:srgbClr val="000000"/>
              </a:solidFill>
              <a:latin typeface="Arial" pitchFamily="34" charset="0"/>
              <a:cs typeface="Arial" pitchFamily="34" charset="0"/>
            </a:endParaRPr>
          </a:p>
        </p:txBody>
      </p:sp>
      <p:sp>
        <p:nvSpPr>
          <p:cNvPr id="38" name="Rectangle 42"/>
          <p:cNvSpPr>
            <a:spLocks noChangeArrowheads="1"/>
          </p:cNvSpPr>
          <p:nvPr/>
        </p:nvSpPr>
        <p:spPr bwMode="auto">
          <a:xfrm>
            <a:off x="6498180" y="177229"/>
            <a:ext cx="39300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a:r>
              <a:rPr lang="en-US" sz="3200" b="1" dirty="0">
                <a:solidFill>
                  <a:srgbClr val="FFFFFF"/>
                </a:solidFill>
                <a:latin typeface="Arial"/>
              </a:rPr>
              <a:t>MHD as API to XDS</a:t>
            </a:r>
          </a:p>
        </p:txBody>
      </p:sp>
      <p:sp>
        <p:nvSpPr>
          <p:cNvPr id="39" name="Rectangle 50"/>
          <p:cNvSpPr>
            <a:spLocks noChangeArrowheads="1"/>
          </p:cNvSpPr>
          <p:nvPr/>
        </p:nvSpPr>
        <p:spPr bwMode="auto">
          <a:xfrm>
            <a:off x="1524001" y="15091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000000"/>
              </a:solidFill>
              <a:latin typeface="Arial" pitchFamily="34" charset="0"/>
              <a:cs typeface="Arial" pitchFamily="34" charset="0"/>
            </a:endParaRPr>
          </a:p>
        </p:txBody>
      </p:sp>
      <p:cxnSp>
        <p:nvCxnSpPr>
          <p:cNvPr id="41" name="Straight Arrow Connector 40"/>
          <p:cNvCxnSpPr>
            <a:stCxn id="31" idx="0"/>
            <a:endCxn id="30" idx="2"/>
          </p:cNvCxnSpPr>
          <p:nvPr/>
        </p:nvCxnSpPr>
        <p:spPr>
          <a:xfrm flipH="1" flipV="1">
            <a:off x="5657056" y="3421066"/>
            <a:ext cx="794" cy="403225"/>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31" idx="3"/>
            <a:endCxn id="22" idx="2"/>
          </p:cNvCxnSpPr>
          <p:nvPr/>
        </p:nvCxnSpPr>
        <p:spPr>
          <a:xfrm flipV="1">
            <a:off x="6400800" y="3544890"/>
            <a:ext cx="1558526" cy="565150"/>
          </a:xfrm>
          <a:prstGeom prst="bentConnector2">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1" idx="1"/>
            <a:endCxn id="35" idx="3"/>
          </p:cNvCxnSpPr>
          <p:nvPr/>
        </p:nvCxnSpPr>
        <p:spPr>
          <a:xfrm flipH="1">
            <a:off x="4362450" y="4110040"/>
            <a:ext cx="552450"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3"/>
            <a:endCxn id="22" idx="1"/>
          </p:cNvCxnSpPr>
          <p:nvPr/>
        </p:nvCxnSpPr>
        <p:spPr>
          <a:xfrm>
            <a:off x="6395244" y="3135315"/>
            <a:ext cx="1011633"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0" idx="0"/>
            <a:endCxn id="27" idx="2"/>
          </p:cNvCxnSpPr>
          <p:nvPr/>
        </p:nvCxnSpPr>
        <p:spPr>
          <a:xfrm flipV="1">
            <a:off x="5657056" y="2455867"/>
            <a:ext cx="794" cy="39369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3" idx="0"/>
            <a:endCxn id="36" idx="2"/>
          </p:cNvCxnSpPr>
          <p:nvPr/>
        </p:nvCxnSpPr>
        <p:spPr>
          <a:xfrm flipV="1">
            <a:off x="2728913" y="4500565"/>
            <a:ext cx="0" cy="66674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68" name="Picture 48" descr="Via Tablet PC MS010 RT16 w IM"/>
          <p:cNvPicPr>
            <a:picLocks noChangeAspect="1" noChangeArrowheads="1"/>
          </p:cNvPicPr>
          <p:nvPr/>
        </p:nvPicPr>
        <p:blipFill>
          <a:blip r:embed="rId3">
            <a:lum contrast="-44000"/>
            <a:extLst>
              <a:ext uri="{28A0092B-C50C-407E-A947-70E740481C1C}">
                <a14:useLocalDpi xmlns:a14="http://schemas.microsoft.com/office/drawing/2010/main" val="0"/>
              </a:ext>
            </a:extLst>
          </a:blip>
          <a:srcRect/>
          <a:stretch>
            <a:fillRect/>
          </a:stretch>
        </p:blipFill>
        <p:spPr bwMode="auto">
          <a:xfrm>
            <a:off x="3276601" y="5029200"/>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48" descr="Via Tablet PC MS010 RT16 w IM"/>
          <p:cNvPicPr>
            <a:picLocks noChangeAspect="1" noChangeArrowheads="1"/>
          </p:cNvPicPr>
          <p:nvPr/>
        </p:nvPicPr>
        <p:blipFill>
          <a:blip r:embed="rId3">
            <a:lum contrast="-44000"/>
            <a:extLst>
              <a:ext uri="{28A0092B-C50C-407E-A947-70E740481C1C}">
                <a14:useLocalDpi xmlns:a14="http://schemas.microsoft.com/office/drawing/2010/main" val="0"/>
              </a:ext>
            </a:extLst>
          </a:blip>
          <a:srcRect/>
          <a:stretch>
            <a:fillRect/>
          </a:stretch>
        </p:blipFill>
        <p:spPr bwMode="auto">
          <a:xfrm>
            <a:off x="7349726" y="5024440"/>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2"/>
          <p:cNvSpPr>
            <a:spLocks noChangeArrowheads="1"/>
          </p:cNvSpPr>
          <p:nvPr/>
        </p:nvSpPr>
        <p:spPr bwMode="auto">
          <a:xfrm>
            <a:off x="2181225" y="5167314"/>
            <a:ext cx="1095376"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Source</a:t>
            </a:r>
            <a:endParaRPr lang="en-GB" dirty="0">
              <a:solidFill>
                <a:srgbClr val="000000"/>
              </a:solidFill>
              <a:latin typeface="Arial" pitchFamily="34" charset="0"/>
              <a:cs typeface="Arial" pitchFamily="34" charset="0"/>
            </a:endParaRPr>
          </a:p>
        </p:txBody>
      </p:sp>
      <p:cxnSp>
        <p:nvCxnSpPr>
          <p:cNvPr id="79" name="Straight Arrow Connector 78"/>
          <p:cNvCxnSpPr>
            <a:stCxn id="37" idx="2"/>
            <a:endCxn id="80" idx="0"/>
          </p:cNvCxnSpPr>
          <p:nvPr/>
        </p:nvCxnSpPr>
        <p:spPr>
          <a:xfrm>
            <a:off x="9068989" y="3544890"/>
            <a:ext cx="0" cy="1592262"/>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0" name="Rectangle 32"/>
          <p:cNvSpPr>
            <a:spLocks noChangeArrowheads="1"/>
          </p:cNvSpPr>
          <p:nvPr/>
        </p:nvSpPr>
        <p:spPr bwMode="auto">
          <a:xfrm>
            <a:off x="8511777" y="5137153"/>
            <a:ext cx="1114425"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Consumer</a:t>
            </a:r>
            <a:endParaRPr lang="en-GB"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38603909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19175"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BFBF00"/>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IMSS template 1.1">
  <a:themeElements>
    <a:clrScheme name="HIMSS template 1.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HIMSS template 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IMSS template 1.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MSS template 1.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MSS template 1.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MSS template 1.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MSS template 1.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MSS template 1.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MSS template 1.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GE Inspira template">
  <a:themeElements>
    <a:clrScheme name="GE Inspira template 1">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EBD70A"/>
      </a:hlink>
      <a:folHlink>
        <a:srgbClr val="23E100"/>
      </a:folHlink>
    </a:clrScheme>
    <a:fontScheme name="GE Inspira template">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chemeClr val="tx1"/>
            </a:solidFill>
            <a:effectLst/>
            <a:latin typeface="GE Inspira Pitch"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chemeClr val="tx1"/>
            </a:solidFill>
            <a:effectLst/>
            <a:latin typeface="GE Inspira Pitch" pitchFamily="34" charset="0"/>
          </a:defRPr>
        </a:defPPr>
      </a:lstStyle>
    </a:lnDef>
  </a:objectDefaults>
  <a:extraClrSchemeLst>
    <a:extraClrScheme>
      <a:clrScheme name="GE Inspira template 1">
        <a:dk1>
          <a:srgbClr val="1E4191"/>
        </a:dk1>
        <a:lt1>
          <a:srgbClr val="FFFFFF"/>
        </a:lt1>
        <a:dk2>
          <a:srgbClr val="FF6600"/>
        </a:dk2>
        <a:lt2>
          <a:srgbClr val="00AA50"/>
        </a:lt2>
        <a:accent1>
          <a:srgbClr val="9B50D7"/>
        </a:accent1>
        <a:accent2>
          <a:srgbClr val="28B9F5"/>
        </a:accent2>
        <a:accent3>
          <a:srgbClr val="FFFFFF"/>
        </a:accent3>
        <a:accent4>
          <a:srgbClr val="18367B"/>
        </a:accent4>
        <a:accent5>
          <a:srgbClr val="CBB3E8"/>
        </a:accent5>
        <a:accent6>
          <a:srgbClr val="23A7DE"/>
        </a:accent6>
        <a:hlink>
          <a:srgbClr val="EBD70A"/>
        </a:hlink>
        <a:folHlink>
          <a:srgbClr val="23E1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20621</TotalTime>
  <Words>1572</Words>
  <Application>Microsoft Office PowerPoint</Application>
  <PresentationFormat>Widescreen</PresentationFormat>
  <Paragraphs>371</Paragraphs>
  <Slides>23</Slides>
  <Notes>20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23</vt:i4>
      </vt:variant>
    </vt:vector>
  </HeadingPairs>
  <TitlesOfParts>
    <vt:vector size="35" baseType="lpstr">
      <vt:lpstr>AGaramond Bold</vt:lpstr>
      <vt:lpstr>Arial</vt:lpstr>
      <vt:lpstr>Calibri</vt:lpstr>
      <vt:lpstr>Calibri Light</vt:lpstr>
      <vt:lpstr>GE Inspira Pitch</vt:lpstr>
      <vt:lpstr>Lucida Grande</vt:lpstr>
      <vt:lpstr>Verdana</vt:lpstr>
      <vt:lpstr>Default Design</vt:lpstr>
      <vt:lpstr>1_Office Theme</vt:lpstr>
      <vt:lpstr>HIMSS template 1.1</vt:lpstr>
      <vt:lpstr>GE Inspira template</vt:lpstr>
      <vt:lpstr>Office Theme</vt:lpstr>
      <vt:lpstr>PowerPoint Presentation</vt:lpstr>
      <vt:lpstr>Agenda - Using FHIR to get to XDS/XCA published Documents</vt:lpstr>
      <vt:lpstr>IHE Standards-based HIE (XDS) Key Components</vt:lpstr>
      <vt:lpstr>IHE Standards-based HIE (XCA) Community Document Sharing</vt:lpstr>
      <vt:lpstr>Principles of a Document</vt:lpstr>
      <vt:lpstr>Various Formats and Encodings</vt:lpstr>
      <vt:lpstr>Metadata – enables discovery</vt:lpstr>
      <vt:lpstr>Mobile access to Health Documents (MHD)</vt:lpstr>
      <vt:lpstr>PowerPoint Presentation</vt:lpstr>
      <vt:lpstr>PowerPoint Presentation</vt:lpstr>
      <vt:lpstr>Support Profiles </vt:lpstr>
      <vt:lpstr>Provide Document Bundle Transaction (Publication request)</vt:lpstr>
      <vt:lpstr>Query Transactions – simply normal FHIR queries</vt:lpstr>
      <vt:lpstr>Conformance Resources</vt:lpstr>
      <vt:lpstr>Documents are not optimal for FHIR clients</vt:lpstr>
      <vt:lpstr>Query for Existing Data for Mobile (mQED)</vt:lpstr>
      <vt:lpstr>Mobile Cross-Enterprise Document Data Element Extraction (mXDE)</vt:lpstr>
      <vt:lpstr>PowerPoint Presentation</vt:lpstr>
      <vt:lpstr>Using Provenance</vt:lpstr>
      <vt:lpstr>Conclusion</vt:lpstr>
      <vt:lpstr>PowerPoint Presentation</vt:lpstr>
      <vt:lpstr>Bonus – Things not in the IHE Profiles</vt:lpstr>
      <vt:lpstr>Experiment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on FHIR</dc:title>
  <dc:creator>John Moehrke</dc:creator>
  <cp:lastModifiedBy>John Moehrke</cp:lastModifiedBy>
  <cp:revision>38</cp:revision>
  <cp:lastPrinted>2018-06-15T19:50:31Z</cp:lastPrinted>
  <dcterms:created xsi:type="dcterms:W3CDTF">2018-06-04T17:06:37Z</dcterms:created>
  <dcterms:modified xsi:type="dcterms:W3CDTF">2020-02-25T16:43:33Z</dcterms:modified>
</cp:coreProperties>
</file>